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59" r:id="rId6"/>
    <p:sldId id="260" r:id="rId7"/>
    <p:sldId id="261" r:id="rId8"/>
    <p:sldId id="263" r:id="rId9"/>
    <p:sldId id="265" r:id="rId10"/>
    <p:sldId id="274" r:id="rId11"/>
    <p:sldId id="275" r:id="rId12"/>
    <p:sldId id="276" r:id="rId13"/>
    <p:sldId id="288" r:id="rId14"/>
    <p:sldId id="277" r:id="rId15"/>
    <p:sldId id="289" r:id="rId16"/>
    <p:sldId id="290" r:id="rId17"/>
    <p:sldId id="291" r:id="rId18"/>
    <p:sldId id="292" r:id="rId19"/>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624"/>
  </p:normalViewPr>
  <p:slideViewPr>
    <p:cSldViewPr snapToGrid="0">
      <p:cViewPr varScale="1">
        <p:scale>
          <a:sx n="111" d="100"/>
          <a:sy n="111" d="100"/>
        </p:scale>
        <p:origin x="76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ADD FEL!</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b="1" kern="100" dirty="0">
                <a:solidFill>
                  <a:schemeClr val="accent2"/>
                </a:solidFill>
                <a:latin typeface="Montserrat" panose="00000500000000000000" pitchFamily="2" charset="0"/>
                <a:ea typeface="Calibri" panose="020F0502020204030204" pitchFamily="34" charset="0"/>
                <a:cs typeface="Times New Roman" panose="02020603050405020304" pitchFamily="18" charset="0"/>
              </a:rPr>
              <a:t>7. </a:t>
            </a:r>
            <a:r>
              <a:rPr lang="ro-RO" sz="3600" b="1" kern="100" dirty="0" err="1">
                <a:solidFill>
                  <a:schemeClr val="accent2"/>
                </a:solidFill>
                <a:latin typeface="Montserrat" panose="00000500000000000000" pitchFamily="2" charset="0"/>
                <a:ea typeface="Calibri" panose="020F0502020204030204" pitchFamily="34" charset="0"/>
                <a:cs typeface="Times New Roman" panose="02020603050405020304" pitchFamily="18" charset="0"/>
              </a:rPr>
              <a:t>Téma</a:t>
            </a:r>
            <a:endPar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30005" cy="4238796"/>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Más esetben azonban a jelenléted a gyülekezetben nem több lelki fegyelemnél. Néha unalmasnak vagy épp fullasztónak tűnik túlfeszített elmédet és felkavart lelkedet egy ilyen nyugodt környezetbe hoznod. Pedig a legújabb hírportálok felkeresése és sokkal érdekesebb tevekénységek helyett itt megnyugvást és kikapcsolódást nyerhetsz, és elszakadhatsz a különböző elfoglaltságaidtól. Fogadd el Isten hívását: „Csendesedjetek és ismerjétek el, hogy én vagyok az Isten!” (Zsolt 46:11). </a:t>
            </a:r>
            <a:endPar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3975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39292" cy="3795786"/>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tekints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rendszeres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járásra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kényszermunkára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inkább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szövetség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megújításának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lehetőségére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házába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újból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odaszenteled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Hetente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vallást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teszel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arról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mindig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Megváltó</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nyomdokain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akarsz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Ismételten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fogadalmat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teszel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hit,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reménység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alapelvei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mellett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Ezáltal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valójában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értelmet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nyer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6381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609406" cy="525340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feledd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hiányzik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ami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számodra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fontos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probléma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inkább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neked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szóló</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cselekedetre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hívás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észreveszed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gondolod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szükségletet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kellene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töltenie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épp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Felfigyeltél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szükségletre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kellő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szenvedéllyel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rendelkezel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téren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miközben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gondolkodás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nélkül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elmennek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probléma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mellett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Figyeld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szerinted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kellene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végeznie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tedd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kérdést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vajon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hovatartozás</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áldása</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4078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62441" cy="2291077"/>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gyülekezetek sem egyformák. Mindegyiknek megvan a saját kultúrája, személyisége és prioritásai. Vannak egészségtelen, működésképtelen közösségek, amiket kerülnünk kell, de vannak biztonságos és kellemes hangulatú gyülekezetek is.</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666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054433" cy="313650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zavar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egyház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sokszor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inkább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üzletemberek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klubjához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hasonlít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lelki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mozgalomhoz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hagyd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Úrra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névsorát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pénzügyi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kimutatásokat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önzéssel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durva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magatartással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küzdő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emberekkel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találkozol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hagyd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tönkretegyék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örömödet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58564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8964669" cy="261041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Péter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aggódott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tanítvány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miatt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így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szólt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akarom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megmaradjon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amíg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eljövök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kövess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engem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21:22). Ne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hívőt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nézd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így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téveszted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242129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10304954" cy="200916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Krisztus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létrehozott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földi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üzenetet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intézett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követőihez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Ismerlek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Szeretlek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tartozol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valósulhat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egyedüllétet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választod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istentiszteletekre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263581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gyülekezetbe</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járásról</a:t>
            </a:r>
            <a:r>
              <a:rPr lang="ro-RO" sz="4000" b="1" kern="10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91237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gyülekezetbe</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járásról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 </a:t>
            </a:r>
            <a:r>
              <a:rPr lang="it-IT"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a:t>
            </a: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it-IT"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látogatásának</a:t>
            </a: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it-IT"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szokása</a:t>
            </a:r>
            <a:endPar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1325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525699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Miközben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mondanak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járásról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sokan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interneten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kezdték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istentiszteleteket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míg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teljesen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lemondtak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istentiszteleti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alkalmakról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gondolják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immár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lelki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vallásos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Ezzel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felfogással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elérhető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valamiféle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lelki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fejlődés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elvész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pótolhatatlan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dolog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ami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következik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rendszeresen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találkozol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hittestvéreiddel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9908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6"/>
            <a:ext cx="9666125" cy="5342568"/>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Biblia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mondja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szokása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4:16),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szombaton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bement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zsinagógába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Ugyanez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hangzik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Pál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vallásos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szokásával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kapcsolatosan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Pál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pedig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szokása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beméne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hozzájuk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17:2).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Bizonyára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Pál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kihagyhatta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volna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istentiszteleteket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azzal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érvelve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jobb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dolguk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lenne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érdemes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értékelték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közösségápolás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hagyományát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6"/>
            <a:ext cx="10420539" cy="3137988"/>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Még az első gyülekezetben is jelen volt a kísértés, hogy a munkások egyedül induljanak misszióútra. Ez akkora problémává </a:t>
            </a:r>
            <a:r>
              <a:rPr lang="hu-HU"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nőtte</a:t>
            </a: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ki magát, hogy a Zsidókhoz írt levélben figyelmeztetni kellett a hívőket: továbbra is gyűljenek össze, még akkor is, ha egyesek ki akartak maradni a gyülekezetből: „El nem </a:t>
            </a:r>
            <a:r>
              <a:rPr lang="hu-HU"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hagyván</a:t>
            </a: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a magunk gyülekezetét, amiképpen szokásuk némelyeknek” (</a:t>
            </a:r>
            <a:r>
              <a:rPr lang="hu-HU"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Zsid</a:t>
            </a: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10:25).</a:t>
            </a:r>
            <a:endParaRPr lang="es-ES"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526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387878" cy="4131452"/>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gyülekezet bizonyos értelemben egy edzőteremhez hasonlít. Mindkettőt olyan emberek látogatják, akik hisznek az ott végzendő lelki, illetve testi gyakorlatok fontosságában, és készek is tenni valamit. Ha elmegyek egy edzőterembe, és ott olyan embereket látok, akik különböző gyakorlatokat végeznek, még sincsenek jó formában, nem fogok azonnal távozni onnan, mondván: „Képmutatók. Állítják, hogy hisznek az erőnlétben, mégis gyöngéknek tűnnek!”</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232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6"/>
            <a:ext cx="9855442" cy="48490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Hasonlóképpen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történik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bemegyünk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látunk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tudja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embertársát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jellemben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igazán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hasonlít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Krisztusra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fogunk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kirohanni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kiáltjuk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képmutatók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állítják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hisznek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korántsem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tökéletesek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keresztények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folyamaton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mennek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Törekszenek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sokszor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elölről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kezdeniük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edzőterembe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járó</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076005" cy="1470544"/>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Vannak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pillanatok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igazi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áldás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Lelkileg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megerősödve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ihletést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nyerve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Istennel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embertársaiddal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teremtve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távozol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onnan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308</TotalTime>
  <Words>851</Words>
  <Application>Microsoft Macintosh PowerPoint</Application>
  <PresentationFormat>Widescreen</PresentationFormat>
  <Paragraphs>18</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Aptos Display</vt:lpstr>
      <vt:lpstr>Arial</vt:lpstr>
      <vt:lpstr>Montserrat</vt:lpstr>
      <vt:lpstr>Montserrat Medium</vt:lpstr>
      <vt:lpstr>Temă Office</vt:lpstr>
      <vt:lpstr>NE ADD FEL! 7. Téma</vt:lpstr>
      <vt:lpstr>Ne mondj le a gyülekezetbe járásról!</vt:lpstr>
      <vt:lpstr>A gyülekezet látogatásának szokása</vt:lpstr>
      <vt:lpstr>Miközben egyre többen mondanak le a gyülekezetbe járásról, sokan az interneten kezdték el követni az istentiszteleteket, míg mások teljesen lemondtak az istentiszteleti alkalmakról, mivel úgy gondolják, hogy ők immár „lelki, de nem vallásos emberek”.  Ezzel a felfogással is elérhető valamiféle személyes lelki fejlődés, elvész azonban egy pótolhatatlan dolog, ami csak akkor következik be, ha rendszeresen találkozol a hittestvéreiddel.</vt:lpstr>
      <vt:lpstr>A Biblia azt mondja, hogy Jézus „szokása szerint” (Lk 4:16), minden szombaton bement a zsinagógába. Ugyanez hangzik el Pál vallásos szokásával kapcsolatosan is: „Pál pedig, amint szokása vala, beméne hozzájuk…” (Csel 17:2).  Bizonyára Jézus és Pál is kihagyhatta volna az istentiszteleteket, azzal érvelve, hogy jobb dolguk is lenne, vagy hogy nem érdemes oda járni. Ők azonban értékelték a közösségápolás hagyományát. </vt:lpstr>
      <vt:lpstr>Még az első gyülekezetben is jelen volt a kísértés, hogy a munkások egyedül induljanak misszióútra. Ez akkora problémává nőtte ki magát, hogy a Zsidókhoz írt levélben figyelmeztetni kellett a hívőket: továbbra is gyűljenek össze, még akkor is, ha egyesek ki akartak maradni a gyülekezetből: „El nem hagyván a magunk gyülekezetét, amiképpen szokásuk némelyeknek” (Zsid 10:25).</vt:lpstr>
      <vt:lpstr>A gyülekezet bizonyos értelemben egy edzőteremhez hasonlít. Mindkettőt olyan emberek látogatják, akik hisznek az ott végzendő lelki, illetve testi gyakorlatok fontosságában, és készek is tenni valamit. Ha elmegyek egy edzőterembe, és ott olyan embereket látok, akik különböző gyakorlatokat végeznek, még sincsenek jó formában, nem fogok azonnal távozni onnan, mondván: „Képmutatók. Állítják, hogy hisznek az erőnlétben, mégis gyöngéknek tűnnek!”</vt:lpstr>
      <vt:lpstr>Hasonlóképpen történik a gyülekezetben is. Ha bemegyünk, és egy olyan személyt látunk, aki nem tudja szeretni embertársát, vagy jellemben nem igazán hasonlít Krisztusra, nem fogunk kirohanni, és nem kiáltjuk: „Ezek az emberek képmutatók! Azt állítják, hogy hisznek Jézusban, de korántsem olyan tökéletesek, mint Ő!”  A keresztények is emberek, akik egy folyamaton mennek át. Törekszenek, és sokszor mindent elölről kell kezdeniük, ahogy az edzőterembe járó személyek is.</vt:lpstr>
      <vt:lpstr>Vannak pillanatok, amikor a gyülekezetbe járás igazi áldás. Lelkileg megerősödve, ihletést nyerve és Istennel és embertársaiddal kapcsolatot teremtve távozol onnan.</vt:lpstr>
      <vt:lpstr>Más esetben azonban a jelenléted a gyülekezetben nem több lelki fegyelemnél. Néha unalmasnak vagy épp fullasztónak tűnik túlfeszített elmédet és felkavart lelkedet egy ilyen nyugodt környezetbe hoznod. Pedig a legújabb hírportálok felkeresése és sokkal érdekesebb tevekénységek helyett itt megnyugvást és kikapcsolódást nyerhetsz, és elszakadhatsz a különböző elfoglaltságaidtól. Fogadd el Isten hívását: „Csendesedjetek és ismerjétek el, hogy én vagyok az Isten!” (Zsolt 46:11). </vt:lpstr>
      <vt:lpstr>Ne tekints a rendszeres gyülekezetbe járásra úgy, mint kényszermunkára, hanem inkább mint a szövetség megújításának lehetőségére. Az Úr házába mész, és újból odaszenteled magad Jézusnak. Hetente vallást teszel arról, hogy még mindig a Megváltó nyomdokain akarsz járni. Ismételten fogadalmat teszel a hit, a reménység és a szeretet jézusi alapelvei mellett. Ezáltal valójában értelmet nyer az életed.</vt:lpstr>
      <vt:lpstr>Ne feledd, hogy ha a gyülekezetből hiányzik valami, ami számodra fontos, akkor ez nem egy nagy probléma, hanem inkább egy neked szóló cselekedetre hívás. Ha észreveszed, hogy szükség van valamire, és azt gondolod, hogy ezt a szükségletet valakinek be kellene töltenie, akkor ez a „valaki” lehetsz épp te.  Felfigyeltél a szükségletre, és kellő szenvedéllyel is rendelkezel ezen a téren, miközben mások gondolkodás nélkül elmennek a probléma mellett. Figyeld meg, hogy szerinted mi az, amit „valakinek” el kellene végeznie, és tedd fel magadnak a kérdést, hogy vajon nem te vagy az a „valaki”.</vt:lpstr>
      <vt:lpstr>A hovatartozás áldása</vt:lpstr>
      <vt:lpstr>A gyülekezetek sem egyformák. Mindegyiknek megvan a saját kultúrája, személyisége és prioritásai. Vannak egészségtelen, működésképtelen közösségek, amiket kerülnünk kell, de vannak biztonságos és kellemes hangulatú gyülekezetek is.</vt:lpstr>
      <vt:lpstr>Ha zavar, hogy az egyház sokszor inkább üzletemberek klubjához hasonlít, mint lelki mozgalomhoz, akkor hagyd az Úrra a közösség névsorát és a pénzügyi kimutatásokat. Ha a gyülekezetben önzéssel vagy durva magatartással küzdő emberekkel találkozol, ne hagyd, hogy tönkretegyék az örömödet!</vt:lpstr>
      <vt:lpstr>Amikor Péter aggódott a többi tanítvány miatt, Jézus így szólt hozzá: „Ha akarom, hogy ő megmaradjon, amíg eljövök, mi közöd hozzá? Te kövess engem!” (Jn 21:22). Ne a többi hívőt nézd, mert így szem elől téveszted Jézust!</vt:lpstr>
      <vt:lpstr>Krisztus létrehozott egy földi közösséget, és üzenetet intézett követőihez: „Ismerlek! Szeretlek! Hozzám tartozol!” Ez azonban nem valósulhat meg, ha az egyedüllétet választod, és nem mégy el az közösségi istentiszteletekre.</vt:lpstr>
      <vt:lpstr>Ne mondj le a gyülekezetbe járásról!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14</cp:revision>
  <dcterms:created xsi:type="dcterms:W3CDTF">2024-10-02T08:19:33Z</dcterms:created>
  <dcterms:modified xsi:type="dcterms:W3CDTF">2024-10-04T05:56:18Z</dcterms:modified>
</cp:coreProperties>
</file>