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4" r:id="rId9"/>
    <p:sldId id="265" r:id="rId10"/>
    <p:sldId id="274" r:id="rId11"/>
    <p:sldId id="275" r:id="rId12"/>
    <p:sldId id="276" r:id="rId13"/>
    <p:sldId id="277" r:id="rId14"/>
    <p:sldId id="278" r:id="rId15"/>
    <p:sldId id="279" r:id="rId16"/>
    <p:sldId id="280" r:id="rId17"/>
  </p:sldIdLst>
  <p:sldSz cx="12192000" cy="6858000"/>
  <p:notesSz cx="6858000" cy="9144000"/>
  <p:defaultTextStyle>
    <a:defPPr>
      <a:defRPr lang="ro-R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83" autoAdjust="0"/>
    <p:restoredTop sz="94694"/>
  </p:normalViewPr>
  <p:slideViewPr>
    <p:cSldViewPr snapToGrid="0">
      <p:cViewPr varScale="1">
        <p:scale>
          <a:sx n="109" d="100"/>
          <a:sy n="109" d="100"/>
        </p:scale>
        <p:origin x="816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zitiv 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>
            <a:extLst>
              <a:ext uri="{FF2B5EF4-FFF2-40B4-BE49-F238E27FC236}">
                <a16:creationId xmlns:a16="http://schemas.microsoft.com/office/drawing/2014/main" id="{3A5A03F6-2159-B62A-7F4C-28D61755EE1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o-RO"/>
              <a:t>Faceți clic pentru a edita stilul de titlu coordonator</a:t>
            </a:r>
          </a:p>
        </p:txBody>
      </p:sp>
      <p:sp>
        <p:nvSpPr>
          <p:cNvPr id="3" name="Subtitlu 2">
            <a:extLst>
              <a:ext uri="{FF2B5EF4-FFF2-40B4-BE49-F238E27FC236}">
                <a16:creationId xmlns:a16="http://schemas.microsoft.com/office/drawing/2014/main" id="{5917FC8E-0EEA-3555-EA83-22DE3052040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o-RO"/>
              <a:t>Faceți clic pentru a edita stilul de subtitlu coordonator</a:t>
            </a:r>
          </a:p>
        </p:txBody>
      </p:sp>
      <p:sp>
        <p:nvSpPr>
          <p:cNvPr id="4" name="Substituent dată 3">
            <a:extLst>
              <a:ext uri="{FF2B5EF4-FFF2-40B4-BE49-F238E27FC236}">
                <a16:creationId xmlns:a16="http://schemas.microsoft.com/office/drawing/2014/main" id="{5AC9779E-BB87-B2F7-BA2B-A46C970D5A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E5A30F-7F01-4CE1-A030-4145AAEC85D6}" type="datetimeFigureOut">
              <a:rPr lang="ro-RO" smtClean="0"/>
              <a:t>03.10.2024</a:t>
            </a:fld>
            <a:endParaRPr lang="ro-RO"/>
          </a:p>
        </p:txBody>
      </p:sp>
      <p:sp>
        <p:nvSpPr>
          <p:cNvPr id="5" name="Substituent subsol 4">
            <a:extLst>
              <a:ext uri="{FF2B5EF4-FFF2-40B4-BE49-F238E27FC236}">
                <a16:creationId xmlns:a16="http://schemas.microsoft.com/office/drawing/2014/main" id="{35F89A8A-560F-468F-0317-19B4E07FB6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Substituent număr diapozitiv 5">
            <a:extLst>
              <a:ext uri="{FF2B5EF4-FFF2-40B4-BE49-F238E27FC236}">
                <a16:creationId xmlns:a16="http://schemas.microsoft.com/office/drawing/2014/main" id="{A95B6F6A-2675-6FA0-C75C-1A33047F90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A00D22-DF18-4AFE-8B08-9D3178A5381B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34770997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ext vertical și 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>
            <a:extLst>
              <a:ext uri="{FF2B5EF4-FFF2-40B4-BE49-F238E27FC236}">
                <a16:creationId xmlns:a16="http://schemas.microsoft.com/office/drawing/2014/main" id="{6EAD0404-41A9-0736-D99E-27B68C1C92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/>
              <a:t>Faceți clic pentru a edita stilul de titlu coordonator</a:t>
            </a:r>
          </a:p>
        </p:txBody>
      </p:sp>
      <p:sp>
        <p:nvSpPr>
          <p:cNvPr id="3" name="Substituent text vertical 2">
            <a:extLst>
              <a:ext uri="{FF2B5EF4-FFF2-40B4-BE49-F238E27FC236}">
                <a16:creationId xmlns:a16="http://schemas.microsoft.com/office/drawing/2014/main" id="{9B608B95-D766-7449-69DE-146E5ABAC4D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o-RO"/>
              <a:t>Faceţi clic pentru a edita Master stiluri text</a:t>
            </a:r>
          </a:p>
          <a:p>
            <a:pPr lvl="1"/>
            <a:r>
              <a:rPr lang="ro-RO"/>
              <a:t>al doilea nivel</a:t>
            </a:r>
          </a:p>
          <a:p>
            <a:pPr lvl="2"/>
            <a:r>
              <a:rPr lang="ro-RO"/>
              <a:t>al treilea nivel</a:t>
            </a:r>
          </a:p>
          <a:p>
            <a:pPr lvl="3"/>
            <a:r>
              <a:rPr lang="ro-RO"/>
              <a:t>al patrulea nivel</a:t>
            </a:r>
          </a:p>
          <a:p>
            <a:pPr lvl="4"/>
            <a:r>
              <a:rPr lang="ro-RO"/>
              <a:t>al cincilea nivel</a:t>
            </a:r>
          </a:p>
        </p:txBody>
      </p:sp>
      <p:sp>
        <p:nvSpPr>
          <p:cNvPr id="4" name="Substituent dată 3">
            <a:extLst>
              <a:ext uri="{FF2B5EF4-FFF2-40B4-BE49-F238E27FC236}">
                <a16:creationId xmlns:a16="http://schemas.microsoft.com/office/drawing/2014/main" id="{5BD6B077-FEF6-EA58-6BAB-03256039B3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E5A30F-7F01-4CE1-A030-4145AAEC85D6}" type="datetimeFigureOut">
              <a:rPr lang="ro-RO" smtClean="0"/>
              <a:t>03.10.2024</a:t>
            </a:fld>
            <a:endParaRPr lang="ro-RO"/>
          </a:p>
        </p:txBody>
      </p:sp>
      <p:sp>
        <p:nvSpPr>
          <p:cNvPr id="5" name="Substituent subsol 4">
            <a:extLst>
              <a:ext uri="{FF2B5EF4-FFF2-40B4-BE49-F238E27FC236}">
                <a16:creationId xmlns:a16="http://schemas.microsoft.com/office/drawing/2014/main" id="{E242E069-23A7-E8D5-DD6B-FC44E5BCD7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Substituent număr diapozitiv 5">
            <a:extLst>
              <a:ext uri="{FF2B5EF4-FFF2-40B4-BE49-F238E27FC236}">
                <a16:creationId xmlns:a16="http://schemas.microsoft.com/office/drawing/2014/main" id="{C644DA0D-E686-87DD-5DC0-82EBE742F0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A00D22-DF18-4AFE-8B08-9D3178A5381B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28252256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lu vertical și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vertical 1">
            <a:extLst>
              <a:ext uri="{FF2B5EF4-FFF2-40B4-BE49-F238E27FC236}">
                <a16:creationId xmlns:a16="http://schemas.microsoft.com/office/drawing/2014/main" id="{5120778C-62E8-F843-8289-6CB97ACE8A1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o-RO"/>
              <a:t>Faceți clic pentru a edita stilul de titlu coordonator</a:t>
            </a:r>
          </a:p>
        </p:txBody>
      </p:sp>
      <p:sp>
        <p:nvSpPr>
          <p:cNvPr id="3" name="Substituent text vertical 2">
            <a:extLst>
              <a:ext uri="{FF2B5EF4-FFF2-40B4-BE49-F238E27FC236}">
                <a16:creationId xmlns:a16="http://schemas.microsoft.com/office/drawing/2014/main" id="{3CBBFC55-9CC5-8CD4-7C56-5A3C345DA33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o-RO"/>
              <a:t>Faceţi clic pentru a edita Master stiluri text</a:t>
            </a:r>
          </a:p>
          <a:p>
            <a:pPr lvl="1"/>
            <a:r>
              <a:rPr lang="ro-RO"/>
              <a:t>al doilea nivel</a:t>
            </a:r>
          </a:p>
          <a:p>
            <a:pPr lvl="2"/>
            <a:r>
              <a:rPr lang="ro-RO"/>
              <a:t>al treilea nivel</a:t>
            </a:r>
          </a:p>
          <a:p>
            <a:pPr lvl="3"/>
            <a:r>
              <a:rPr lang="ro-RO"/>
              <a:t>al patrulea nivel</a:t>
            </a:r>
          </a:p>
          <a:p>
            <a:pPr lvl="4"/>
            <a:r>
              <a:rPr lang="ro-RO"/>
              <a:t>al cincilea nivel</a:t>
            </a:r>
          </a:p>
        </p:txBody>
      </p:sp>
      <p:sp>
        <p:nvSpPr>
          <p:cNvPr id="4" name="Substituent dată 3">
            <a:extLst>
              <a:ext uri="{FF2B5EF4-FFF2-40B4-BE49-F238E27FC236}">
                <a16:creationId xmlns:a16="http://schemas.microsoft.com/office/drawing/2014/main" id="{805DA423-327F-2080-B44B-9ACD484271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E5A30F-7F01-4CE1-A030-4145AAEC85D6}" type="datetimeFigureOut">
              <a:rPr lang="ro-RO" smtClean="0"/>
              <a:t>03.10.2024</a:t>
            </a:fld>
            <a:endParaRPr lang="ro-RO"/>
          </a:p>
        </p:txBody>
      </p:sp>
      <p:sp>
        <p:nvSpPr>
          <p:cNvPr id="5" name="Substituent subsol 4">
            <a:extLst>
              <a:ext uri="{FF2B5EF4-FFF2-40B4-BE49-F238E27FC236}">
                <a16:creationId xmlns:a16="http://schemas.microsoft.com/office/drawing/2014/main" id="{43FEF425-9998-47C8-E9E2-8D140439D2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Substituent număr diapozitiv 5">
            <a:extLst>
              <a:ext uri="{FF2B5EF4-FFF2-40B4-BE49-F238E27FC236}">
                <a16:creationId xmlns:a16="http://schemas.microsoft.com/office/drawing/2014/main" id="{3681FC48-5385-190D-A90E-D985AF556D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A00D22-DF18-4AFE-8B08-9D3178A5381B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20196892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u și conțin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>
            <a:extLst>
              <a:ext uri="{FF2B5EF4-FFF2-40B4-BE49-F238E27FC236}">
                <a16:creationId xmlns:a16="http://schemas.microsoft.com/office/drawing/2014/main" id="{D623A322-1455-FB65-881C-DDE7A65E2E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/>
              <a:t>Faceți clic pentru a edita stilul de titlu coordonator</a:t>
            </a:r>
          </a:p>
        </p:txBody>
      </p:sp>
      <p:sp>
        <p:nvSpPr>
          <p:cNvPr id="3" name="Substituent conținut 2">
            <a:extLst>
              <a:ext uri="{FF2B5EF4-FFF2-40B4-BE49-F238E27FC236}">
                <a16:creationId xmlns:a16="http://schemas.microsoft.com/office/drawing/2014/main" id="{39F3B72D-AB8F-7117-360B-8DB22A1B534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o-RO"/>
              <a:t>Faceţi clic pentru a edita Master stiluri text</a:t>
            </a:r>
          </a:p>
          <a:p>
            <a:pPr lvl="1"/>
            <a:r>
              <a:rPr lang="ro-RO"/>
              <a:t>al doilea nivel</a:t>
            </a:r>
          </a:p>
          <a:p>
            <a:pPr lvl="2"/>
            <a:r>
              <a:rPr lang="ro-RO"/>
              <a:t>al treilea nivel</a:t>
            </a:r>
          </a:p>
          <a:p>
            <a:pPr lvl="3"/>
            <a:r>
              <a:rPr lang="ro-RO"/>
              <a:t>al patrulea nivel</a:t>
            </a:r>
          </a:p>
          <a:p>
            <a:pPr lvl="4"/>
            <a:r>
              <a:rPr lang="ro-RO"/>
              <a:t>al cincilea nivel</a:t>
            </a:r>
          </a:p>
        </p:txBody>
      </p:sp>
      <p:sp>
        <p:nvSpPr>
          <p:cNvPr id="4" name="Substituent dată 3">
            <a:extLst>
              <a:ext uri="{FF2B5EF4-FFF2-40B4-BE49-F238E27FC236}">
                <a16:creationId xmlns:a16="http://schemas.microsoft.com/office/drawing/2014/main" id="{8ECA6B1B-658E-6439-4098-10C6691E00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E5A30F-7F01-4CE1-A030-4145AAEC85D6}" type="datetimeFigureOut">
              <a:rPr lang="ro-RO" smtClean="0"/>
              <a:t>03.10.2024</a:t>
            </a:fld>
            <a:endParaRPr lang="ro-RO"/>
          </a:p>
        </p:txBody>
      </p:sp>
      <p:sp>
        <p:nvSpPr>
          <p:cNvPr id="5" name="Substituent subsol 4">
            <a:extLst>
              <a:ext uri="{FF2B5EF4-FFF2-40B4-BE49-F238E27FC236}">
                <a16:creationId xmlns:a16="http://schemas.microsoft.com/office/drawing/2014/main" id="{E1DEEF95-D046-E565-86AA-506DAE95F2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Substituent număr diapozitiv 5">
            <a:extLst>
              <a:ext uri="{FF2B5EF4-FFF2-40B4-BE49-F238E27FC236}">
                <a16:creationId xmlns:a16="http://schemas.microsoft.com/office/drawing/2014/main" id="{F72BEEB3-293C-A471-FD2B-45997BB896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A00D22-DF18-4AFE-8B08-9D3178A5381B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38124570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ntet secțiu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>
            <a:extLst>
              <a:ext uri="{FF2B5EF4-FFF2-40B4-BE49-F238E27FC236}">
                <a16:creationId xmlns:a16="http://schemas.microsoft.com/office/drawing/2014/main" id="{7C52A1AB-CD16-6A10-F22A-C77234022F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o-RO"/>
              <a:t>Faceți clic pentru a edita stilul de titlu coordonator</a:t>
            </a:r>
          </a:p>
        </p:txBody>
      </p:sp>
      <p:sp>
        <p:nvSpPr>
          <p:cNvPr id="3" name="Substituent text 2">
            <a:extLst>
              <a:ext uri="{FF2B5EF4-FFF2-40B4-BE49-F238E27FC236}">
                <a16:creationId xmlns:a16="http://schemas.microsoft.com/office/drawing/2014/main" id="{EB98391A-613F-437B-073A-ABCF8E7FC2E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ro-RO"/>
              <a:t>Faceţi clic pentru a edita Master stiluri text</a:t>
            </a:r>
          </a:p>
        </p:txBody>
      </p:sp>
      <p:sp>
        <p:nvSpPr>
          <p:cNvPr id="4" name="Substituent dată 3">
            <a:extLst>
              <a:ext uri="{FF2B5EF4-FFF2-40B4-BE49-F238E27FC236}">
                <a16:creationId xmlns:a16="http://schemas.microsoft.com/office/drawing/2014/main" id="{B9CFFB78-05B5-2F70-14B0-8135949821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E5A30F-7F01-4CE1-A030-4145AAEC85D6}" type="datetimeFigureOut">
              <a:rPr lang="ro-RO" smtClean="0"/>
              <a:t>03.10.2024</a:t>
            </a:fld>
            <a:endParaRPr lang="ro-RO"/>
          </a:p>
        </p:txBody>
      </p:sp>
      <p:sp>
        <p:nvSpPr>
          <p:cNvPr id="5" name="Substituent subsol 4">
            <a:extLst>
              <a:ext uri="{FF2B5EF4-FFF2-40B4-BE49-F238E27FC236}">
                <a16:creationId xmlns:a16="http://schemas.microsoft.com/office/drawing/2014/main" id="{70C178F6-7938-963A-4D9C-A3F26BB25F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Substituent număr diapozitiv 5">
            <a:extLst>
              <a:ext uri="{FF2B5EF4-FFF2-40B4-BE49-F238E27FC236}">
                <a16:creationId xmlns:a16="http://schemas.microsoft.com/office/drawing/2014/main" id="{56C1A60A-45E7-D79D-8982-5935BFED37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A00D22-DF18-4AFE-8B08-9D3178A5381B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39976108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uă tipuri de conțin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>
            <a:extLst>
              <a:ext uri="{FF2B5EF4-FFF2-40B4-BE49-F238E27FC236}">
                <a16:creationId xmlns:a16="http://schemas.microsoft.com/office/drawing/2014/main" id="{D40686E4-C38F-8322-D77E-11905CE491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/>
              <a:t>Faceți clic pentru a edita stilul de titlu coordonator</a:t>
            </a:r>
          </a:p>
        </p:txBody>
      </p:sp>
      <p:sp>
        <p:nvSpPr>
          <p:cNvPr id="3" name="Substituent conținut 2">
            <a:extLst>
              <a:ext uri="{FF2B5EF4-FFF2-40B4-BE49-F238E27FC236}">
                <a16:creationId xmlns:a16="http://schemas.microsoft.com/office/drawing/2014/main" id="{04389149-ED49-D5EE-FBB7-9B17A16FAFD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o-RO"/>
              <a:t>Faceţi clic pentru a edita Master stiluri text</a:t>
            </a:r>
          </a:p>
          <a:p>
            <a:pPr lvl="1"/>
            <a:r>
              <a:rPr lang="ro-RO"/>
              <a:t>al doilea nivel</a:t>
            </a:r>
          </a:p>
          <a:p>
            <a:pPr lvl="2"/>
            <a:r>
              <a:rPr lang="ro-RO"/>
              <a:t>al treilea nivel</a:t>
            </a:r>
          </a:p>
          <a:p>
            <a:pPr lvl="3"/>
            <a:r>
              <a:rPr lang="ro-RO"/>
              <a:t>al patrulea nivel</a:t>
            </a:r>
          </a:p>
          <a:p>
            <a:pPr lvl="4"/>
            <a:r>
              <a:rPr lang="ro-RO"/>
              <a:t>al cincilea nivel</a:t>
            </a:r>
          </a:p>
        </p:txBody>
      </p:sp>
      <p:sp>
        <p:nvSpPr>
          <p:cNvPr id="4" name="Substituent conținut 3">
            <a:extLst>
              <a:ext uri="{FF2B5EF4-FFF2-40B4-BE49-F238E27FC236}">
                <a16:creationId xmlns:a16="http://schemas.microsoft.com/office/drawing/2014/main" id="{A9FD26F5-A256-4624-ACCF-4E1AB71CDC7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o-RO"/>
              <a:t>Faceţi clic pentru a edita Master stiluri text</a:t>
            </a:r>
          </a:p>
          <a:p>
            <a:pPr lvl="1"/>
            <a:r>
              <a:rPr lang="ro-RO"/>
              <a:t>al doilea nivel</a:t>
            </a:r>
          </a:p>
          <a:p>
            <a:pPr lvl="2"/>
            <a:r>
              <a:rPr lang="ro-RO"/>
              <a:t>al treilea nivel</a:t>
            </a:r>
          </a:p>
          <a:p>
            <a:pPr lvl="3"/>
            <a:r>
              <a:rPr lang="ro-RO"/>
              <a:t>al patrulea nivel</a:t>
            </a:r>
          </a:p>
          <a:p>
            <a:pPr lvl="4"/>
            <a:r>
              <a:rPr lang="ro-RO"/>
              <a:t>al cincilea nivel</a:t>
            </a:r>
          </a:p>
        </p:txBody>
      </p:sp>
      <p:sp>
        <p:nvSpPr>
          <p:cNvPr id="5" name="Substituent dată 4">
            <a:extLst>
              <a:ext uri="{FF2B5EF4-FFF2-40B4-BE49-F238E27FC236}">
                <a16:creationId xmlns:a16="http://schemas.microsoft.com/office/drawing/2014/main" id="{F9FF8B19-5BF4-4DA2-3765-642EF623C4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E5A30F-7F01-4CE1-A030-4145AAEC85D6}" type="datetimeFigureOut">
              <a:rPr lang="ro-RO" smtClean="0"/>
              <a:t>03.10.2024</a:t>
            </a:fld>
            <a:endParaRPr lang="ro-RO"/>
          </a:p>
        </p:txBody>
      </p:sp>
      <p:sp>
        <p:nvSpPr>
          <p:cNvPr id="6" name="Substituent subsol 5">
            <a:extLst>
              <a:ext uri="{FF2B5EF4-FFF2-40B4-BE49-F238E27FC236}">
                <a16:creationId xmlns:a16="http://schemas.microsoft.com/office/drawing/2014/main" id="{361706C0-8E25-75ED-2B32-77D80A946F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7" name="Substituent număr diapozitiv 6">
            <a:extLst>
              <a:ext uri="{FF2B5EF4-FFF2-40B4-BE49-F238E27FC236}">
                <a16:creationId xmlns:a16="http://schemas.microsoft.com/office/drawing/2014/main" id="{CA2F3FE2-380B-E401-DF2A-CC77F96F63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A00D22-DF18-4AFE-8B08-9D3178A5381B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3700636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ț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>
            <a:extLst>
              <a:ext uri="{FF2B5EF4-FFF2-40B4-BE49-F238E27FC236}">
                <a16:creationId xmlns:a16="http://schemas.microsoft.com/office/drawing/2014/main" id="{5394AC4F-7A31-EF17-0283-7A5BAD6F5F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o-RO"/>
              <a:t>Faceți clic pentru a edita stilul de titlu coordonator</a:t>
            </a:r>
          </a:p>
        </p:txBody>
      </p:sp>
      <p:sp>
        <p:nvSpPr>
          <p:cNvPr id="3" name="Substituent text 2">
            <a:extLst>
              <a:ext uri="{FF2B5EF4-FFF2-40B4-BE49-F238E27FC236}">
                <a16:creationId xmlns:a16="http://schemas.microsoft.com/office/drawing/2014/main" id="{68C6D16F-91F0-FDB0-06EE-E7544A722E2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o-RO"/>
              <a:t>Faceţi clic pentru a edita Master stiluri text</a:t>
            </a:r>
          </a:p>
        </p:txBody>
      </p:sp>
      <p:sp>
        <p:nvSpPr>
          <p:cNvPr id="4" name="Substituent conținut 3">
            <a:extLst>
              <a:ext uri="{FF2B5EF4-FFF2-40B4-BE49-F238E27FC236}">
                <a16:creationId xmlns:a16="http://schemas.microsoft.com/office/drawing/2014/main" id="{477FC63F-0A6C-B373-FC0B-4E00F4A6A72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o-RO"/>
              <a:t>Faceţi clic pentru a edita Master stiluri text</a:t>
            </a:r>
          </a:p>
          <a:p>
            <a:pPr lvl="1"/>
            <a:r>
              <a:rPr lang="ro-RO"/>
              <a:t>al doilea nivel</a:t>
            </a:r>
          </a:p>
          <a:p>
            <a:pPr lvl="2"/>
            <a:r>
              <a:rPr lang="ro-RO"/>
              <a:t>al treilea nivel</a:t>
            </a:r>
          </a:p>
          <a:p>
            <a:pPr lvl="3"/>
            <a:r>
              <a:rPr lang="ro-RO"/>
              <a:t>al patrulea nivel</a:t>
            </a:r>
          </a:p>
          <a:p>
            <a:pPr lvl="4"/>
            <a:r>
              <a:rPr lang="ro-RO"/>
              <a:t>al cincilea nivel</a:t>
            </a:r>
          </a:p>
        </p:txBody>
      </p:sp>
      <p:sp>
        <p:nvSpPr>
          <p:cNvPr id="5" name="Substituent text 4">
            <a:extLst>
              <a:ext uri="{FF2B5EF4-FFF2-40B4-BE49-F238E27FC236}">
                <a16:creationId xmlns:a16="http://schemas.microsoft.com/office/drawing/2014/main" id="{DD5DCFEB-9AAA-C82B-0F70-1AC41659427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o-RO"/>
              <a:t>Faceţi clic pentru a edita Master stiluri text</a:t>
            </a:r>
          </a:p>
        </p:txBody>
      </p:sp>
      <p:sp>
        <p:nvSpPr>
          <p:cNvPr id="6" name="Substituent conținut 5">
            <a:extLst>
              <a:ext uri="{FF2B5EF4-FFF2-40B4-BE49-F238E27FC236}">
                <a16:creationId xmlns:a16="http://schemas.microsoft.com/office/drawing/2014/main" id="{3E501C75-0D8F-A764-84A6-C9566D6AB48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o-RO"/>
              <a:t>Faceţi clic pentru a edita Master stiluri text</a:t>
            </a:r>
          </a:p>
          <a:p>
            <a:pPr lvl="1"/>
            <a:r>
              <a:rPr lang="ro-RO"/>
              <a:t>al doilea nivel</a:t>
            </a:r>
          </a:p>
          <a:p>
            <a:pPr lvl="2"/>
            <a:r>
              <a:rPr lang="ro-RO"/>
              <a:t>al treilea nivel</a:t>
            </a:r>
          </a:p>
          <a:p>
            <a:pPr lvl="3"/>
            <a:r>
              <a:rPr lang="ro-RO"/>
              <a:t>al patrulea nivel</a:t>
            </a:r>
          </a:p>
          <a:p>
            <a:pPr lvl="4"/>
            <a:r>
              <a:rPr lang="ro-RO"/>
              <a:t>al cincilea nivel</a:t>
            </a:r>
          </a:p>
        </p:txBody>
      </p:sp>
      <p:sp>
        <p:nvSpPr>
          <p:cNvPr id="7" name="Substituent dată 6">
            <a:extLst>
              <a:ext uri="{FF2B5EF4-FFF2-40B4-BE49-F238E27FC236}">
                <a16:creationId xmlns:a16="http://schemas.microsoft.com/office/drawing/2014/main" id="{A944E166-9186-A498-C2E1-C59AB4F58E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E5A30F-7F01-4CE1-A030-4145AAEC85D6}" type="datetimeFigureOut">
              <a:rPr lang="ro-RO" smtClean="0"/>
              <a:t>03.10.2024</a:t>
            </a:fld>
            <a:endParaRPr lang="ro-RO"/>
          </a:p>
        </p:txBody>
      </p:sp>
      <p:sp>
        <p:nvSpPr>
          <p:cNvPr id="8" name="Substituent subsol 7">
            <a:extLst>
              <a:ext uri="{FF2B5EF4-FFF2-40B4-BE49-F238E27FC236}">
                <a16:creationId xmlns:a16="http://schemas.microsoft.com/office/drawing/2014/main" id="{7CE5088A-510C-D60E-6CBB-B7C2B72E99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9" name="Substituent număr diapozitiv 8">
            <a:extLst>
              <a:ext uri="{FF2B5EF4-FFF2-40B4-BE49-F238E27FC236}">
                <a16:creationId xmlns:a16="http://schemas.microsoft.com/office/drawing/2014/main" id="{63B433B1-AADD-BE7B-BCEF-54600A62D6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A00D22-DF18-4AFE-8B08-9D3178A5381B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33291996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Doar 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>
            <a:extLst>
              <a:ext uri="{FF2B5EF4-FFF2-40B4-BE49-F238E27FC236}">
                <a16:creationId xmlns:a16="http://schemas.microsoft.com/office/drawing/2014/main" id="{4594AA83-E242-91DA-28B9-86404D900C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/>
              <a:t>Faceți clic pentru a edita stilul de titlu coordonator</a:t>
            </a:r>
          </a:p>
        </p:txBody>
      </p:sp>
      <p:sp>
        <p:nvSpPr>
          <p:cNvPr id="3" name="Substituent dată 2">
            <a:extLst>
              <a:ext uri="{FF2B5EF4-FFF2-40B4-BE49-F238E27FC236}">
                <a16:creationId xmlns:a16="http://schemas.microsoft.com/office/drawing/2014/main" id="{A9C401B1-DD8A-6DE1-6119-5E2E66C70D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E5A30F-7F01-4CE1-A030-4145AAEC85D6}" type="datetimeFigureOut">
              <a:rPr lang="ro-RO" smtClean="0"/>
              <a:t>03.10.2024</a:t>
            </a:fld>
            <a:endParaRPr lang="ro-RO"/>
          </a:p>
        </p:txBody>
      </p:sp>
      <p:sp>
        <p:nvSpPr>
          <p:cNvPr id="4" name="Substituent subsol 3">
            <a:extLst>
              <a:ext uri="{FF2B5EF4-FFF2-40B4-BE49-F238E27FC236}">
                <a16:creationId xmlns:a16="http://schemas.microsoft.com/office/drawing/2014/main" id="{9A2E8840-6B76-3A5B-73F6-AF8985EF0B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5" name="Substituent număr diapozitiv 4">
            <a:extLst>
              <a:ext uri="{FF2B5EF4-FFF2-40B4-BE49-F238E27FC236}">
                <a16:creationId xmlns:a16="http://schemas.microsoft.com/office/drawing/2014/main" id="{AF338731-1646-FD0F-906C-7E43C8F3E9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A00D22-DF18-4AFE-8B08-9D3178A5381B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25333691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Necomple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stituent dată 1">
            <a:extLst>
              <a:ext uri="{FF2B5EF4-FFF2-40B4-BE49-F238E27FC236}">
                <a16:creationId xmlns:a16="http://schemas.microsoft.com/office/drawing/2014/main" id="{78241048-ABF4-C613-4C2F-15003C11E3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E5A30F-7F01-4CE1-A030-4145AAEC85D6}" type="datetimeFigureOut">
              <a:rPr lang="ro-RO" smtClean="0"/>
              <a:t>03.10.2024</a:t>
            </a:fld>
            <a:endParaRPr lang="ro-RO"/>
          </a:p>
        </p:txBody>
      </p:sp>
      <p:sp>
        <p:nvSpPr>
          <p:cNvPr id="3" name="Substituent subsol 2">
            <a:extLst>
              <a:ext uri="{FF2B5EF4-FFF2-40B4-BE49-F238E27FC236}">
                <a16:creationId xmlns:a16="http://schemas.microsoft.com/office/drawing/2014/main" id="{96D22427-C540-5C9A-DC14-FB8E294F23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4" name="Substituent număr diapozitiv 3">
            <a:extLst>
              <a:ext uri="{FF2B5EF4-FFF2-40B4-BE49-F238E27FC236}">
                <a16:creationId xmlns:a16="http://schemas.microsoft.com/office/drawing/2014/main" id="{3BAA2D2F-CC90-6D7E-ED3B-7E24E35064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A00D22-DF18-4AFE-8B08-9D3178A5381B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11494257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ținut cu legend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>
            <a:extLst>
              <a:ext uri="{FF2B5EF4-FFF2-40B4-BE49-F238E27FC236}">
                <a16:creationId xmlns:a16="http://schemas.microsoft.com/office/drawing/2014/main" id="{B887AEED-3DDD-BEB6-1960-2637690F19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o-RO"/>
              <a:t>Faceți clic pentru a edita stilul de titlu coordonator</a:t>
            </a:r>
          </a:p>
        </p:txBody>
      </p:sp>
      <p:sp>
        <p:nvSpPr>
          <p:cNvPr id="3" name="Substituent conținut 2">
            <a:extLst>
              <a:ext uri="{FF2B5EF4-FFF2-40B4-BE49-F238E27FC236}">
                <a16:creationId xmlns:a16="http://schemas.microsoft.com/office/drawing/2014/main" id="{E0A26419-8C59-899D-0DF6-3E729B2D39B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o-RO"/>
              <a:t>Faceţi clic pentru a edita Master stiluri text</a:t>
            </a:r>
          </a:p>
          <a:p>
            <a:pPr lvl="1"/>
            <a:r>
              <a:rPr lang="ro-RO"/>
              <a:t>al doilea nivel</a:t>
            </a:r>
          </a:p>
          <a:p>
            <a:pPr lvl="2"/>
            <a:r>
              <a:rPr lang="ro-RO"/>
              <a:t>al treilea nivel</a:t>
            </a:r>
          </a:p>
          <a:p>
            <a:pPr lvl="3"/>
            <a:r>
              <a:rPr lang="ro-RO"/>
              <a:t>al patrulea nivel</a:t>
            </a:r>
          </a:p>
          <a:p>
            <a:pPr lvl="4"/>
            <a:r>
              <a:rPr lang="ro-RO"/>
              <a:t>al cincilea nivel</a:t>
            </a:r>
          </a:p>
        </p:txBody>
      </p:sp>
      <p:sp>
        <p:nvSpPr>
          <p:cNvPr id="4" name="Substituent text 3">
            <a:extLst>
              <a:ext uri="{FF2B5EF4-FFF2-40B4-BE49-F238E27FC236}">
                <a16:creationId xmlns:a16="http://schemas.microsoft.com/office/drawing/2014/main" id="{1F753F40-38DA-F2B4-ECA5-4CE51B3FE7C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o-RO"/>
              <a:t>Faceţi clic pentru a edita Master stiluri text</a:t>
            </a:r>
          </a:p>
        </p:txBody>
      </p:sp>
      <p:sp>
        <p:nvSpPr>
          <p:cNvPr id="5" name="Substituent dată 4">
            <a:extLst>
              <a:ext uri="{FF2B5EF4-FFF2-40B4-BE49-F238E27FC236}">
                <a16:creationId xmlns:a16="http://schemas.microsoft.com/office/drawing/2014/main" id="{64265489-6681-35DE-ABC2-A45463DA5F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E5A30F-7F01-4CE1-A030-4145AAEC85D6}" type="datetimeFigureOut">
              <a:rPr lang="ro-RO" smtClean="0"/>
              <a:t>03.10.2024</a:t>
            </a:fld>
            <a:endParaRPr lang="ro-RO"/>
          </a:p>
        </p:txBody>
      </p:sp>
      <p:sp>
        <p:nvSpPr>
          <p:cNvPr id="6" name="Substituent subsol 5">
            <a:extLst>
              <a:ext uri="{FF2B5EF4-FFF2-40B4-BE49-F238E27FC236}">
                <a16:creationId xmlns:a16="http://schemas.microsoft.com/office/drawing/2014/main" id="{3EE9AEF1-7892-E747-5E67-A9E8299B1A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7" name="Substituent număr diapozitiv 6">
            <a:extLst>
              <a:ext uri="{FF2B5EF4-FFF2-40B4-BE49-F238E27FC236}">
                <a16:creationId xmlns:a16="http://schemas.microsoft.com/office/drawing/2014/main" id="{B46D1831-F0DE-69AE-3E4E-5820C2CEC4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A00D22-DF18-4AFE-8B08-9D3178A5381B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33475064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ine cu legend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>
            <a:extLst>
              <a:ext uri="{FF2B5EF4-FFF2-40B4-BE49-F238E27FC236}">
                <a16:creationId xmlns:a16="http://schemas.microsoft.com/office/drawing/2014/main" id="{EAF15B73-3327-B96E-FF52-E7D6390140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o-RO"/>
              <a:t>Faceți clic pentru a edita stilul de titlu coordonator</a:t>
            </a:r>
          </a:p>
        </p:txBody>
      </p:sp>
      <p:sp>
        <p:nvSpPr>
          <p:cNvPr id="3" name="Substituent imagine 2">
            <a:extLst>
              <a:ext uri="{FF2B5EF4-FFF2-40B4-BE49-F238E27FC236}">
                <a16:creationId xmlns:a16="http://schemas.microsoft.com/office/drawing/2014/main" id="{579989C0-B1C6-C3D1-6667-29B76F25874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o-RO"/>
          </a:p>
        </p:txBody>
      </p:sp>
      <p:sp>
        <p:nvSpPr>
          <p:cNvPr id="4" name="Substituent text 3">
            <a:extLst>
              <a:ext uri="{FF2B5EF4-FFF2-40B4-BE49-F238E27FC236}">
                <a16:creationId xmlns:a16="http://schemas.microsoft.com/office/drawing/2014/main" id="{4C5D77CF-EF8F-8132-073D-0AC0F0F1460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o-RO"/>
              <a:t>Faceţi clic pentru a edita Master stiluri text</a:t>
            </a:r>
          </a:p>
        </p:txBody>
      </p:sp>
      <p:sp>
        <p:nvSpPr>
          <p:cNvPr id="5" name="Substituent dată 4">
            <a:extLst>
              <a:ext uri="{FF2B5EF4-FFF2-40B4-BE49-F238E27FC236}">
                <a16:creationId xmlns:a16="http://schemas.microsoft.com/office/drawing/2014/main" id="{7B5BBCC8-0480-5A90-EBE9-9231D3C7B9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E5A30F-7F01-4CE1-A030-4145AAEC85D6}" type="datetimeFigureOut">
              <a:rPr lang="ro-RO" smtClean="0"/>
              <a:t>03.10.2024</a:t>
            </a:fld>
            <a:endParaRPr lang="ro-RO"/>
          </a:p>
        </p:txBody>
      </p:sp>
      <p:sp>
        <p:nvSpPr>
          <p:cNvPr id="6" name="Substituent subsol 5">
            <a:extLst>
              <a:ext uri="{FF2B5EF4-FFF2-40B4-BE49-F238E27FC236}">
                <a16:creationId xmlns:a16="http://schemas.microsoft.com/office/drawing/2014/main" id="{037DFA28-B3B0-3A9A-23F3-3F02EB3C7C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7" name="Substituent număr diapozitiv 6">
            <a:extLst>
              <a:ext uri="{FF2B5EF4-FFF2-40B4-BE49-F238E27FC236}">
                <a16:creationId xmlns:a16="http://schemas.microsoft.com/office/drawing/2014/main" id="{A2387C6B-76D6-2A17-7FE1-0B4DDCD1C8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A00D22-DF18-4AFE-8B08-9D3178A5381B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8976882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stituent titlu 1">
            <a:extLst>
              <a:ext uri="{FF2B5EF4-FFF2-40B4-BE49-F238E27FC236}">
                <a16:creationId xmlns:a16="http://schemas.microsoft.com/office/drawing/2014/main" id="{1DEEC67C-EB7C-2108-C369-859322F971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o-RO"/>
              <a:t>Faceți clic pentru a edita stilul de titlu coordonator</a:t>
            </a:r>
          </a:p>
        </p:txBody>
      </p:sp>
      <p:sp>
        <p:nvSpPr>
          <p:cNvPr id="3" name="Substituent text 2">
            <a:extLst>
              <a:ext uri="{FF2B5EF4-FFF2-40B4-BE49-F238E27FC236}">
                <a16:creationId xmlns:a16="http://schemas.microsoft.com/office/drawing/2014/main" id="{79CB97E1-2A05-8D0A-E353-A746832FD0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o-RO"/>
              <a:t>Faceţi clic pentru a edita Master stiluri text</a:t>
            </a:r>
          </a:p>
          <a:p>
            <a:pPr lvl="1"/>
            <a:r>
              <a:rPr lang="ro-RO"/>
              <a:t>al doilea nivel</a:t>
            </a:r>
          </a:p>
          <a:p>
            <a:pPr lvl="2"/>
            <a:r>
              <a:rPr lang="ro-RO"/>
              <a:t>al treilea nivel</a:t>
            </a:r>
          </a:p>
          <a:p>
            <a:pPr lvl="3"/>
            <a:r>
              <a:rPr lang="ro-RO"/>
              <a:t>al patrulea nivel</a:t>
            </a:r>
          </a:p>
          <a:p>
            <a:pPr lvl="4"/>
            <a:r>
              <a:rPr lang="ro-RO"/>
              <a:t>al cincilea nivel</a:t>
            </a:r>
          </a:p>
        </p:txBody>
      </p:sp>
      <p:sp>
        <p:nvSpPr>
          <p:cNvPr id="4" name="Substituent dată 3">
            <a:extLst>
              <a:ext uri="{FF2B5EF4-FFF2-40B4-BE49-F238E27FC236}">
                <a16:creationId xmlns:a16="http://schemas.microsoft.com/office/drawing/2014/main" id="{789FD49B-EDCD-6E77-94DD-4F5D26B38E2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8E5A30F-7F01-4CE1-A030-4145AAEC85D6}" type="datetimeFigureOut">
              <a:rPr lang="ro-RO" smtClean="0"/>
              <a:t>03.10.2024</a:t>
            </a:fld>
            <a:endParaRPr lang="ro-RO"/>
          </a:p>
        </p:txBody>
      </p:sp>
      <p:sp>
        <p:nvSpPr>
          <p:cNvPr id="5" name="Substituent subsol 4">
            <a:extLst>
              <a:ext uri="{FF2B5EF4-FFF2-40B4-BE49-F238E27FC236}">
                <a16:creationId xmlns:a16="http://schemas.microsoft.com/office/drawing/2014/main" id="{5D93AC72-306F-460C-6222-3AF5B83D8D9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ro-RO"/>
          </a:p>
        </p:txBody>
      </p:sp>
      <p:sp>
        <p:nvSpPr>
          <p:cNvPr id="6" name="Substituent număr diapozitiv 5">
            <a:extLst>
              <a:ext uri="{FF2B5EF4-FFF2-40B4-BE49-F238E27FC236}">
                <a16:creationId xmlns:a16="http://schemas.microsoft.com/office/drawing/2014/main" id="{BAF6CF9B-824B-747C-2078-0EDBB41959F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EA00D22-DF18-4AFE-8B08-9D3178A5381B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42776040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o-R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ine 4" descr="O imagine care conține Grafică, proiectare">
            <a:extLst>
              <a:ext uri="{FF2B5EF4-FFF2-40B4-BE49-F238E27FC236}">
                <a16:creationId xmlns:a16="http://schemas.microsoft.com/office/drawing/2014/main" id="{0A079156-AA18-D441-A8ED-C617C31F2F63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8" y="0"/>
            <a:ext cx="12186584" cy="6858000"/>
          </a:xfrm>
          <a:prstGeom prst="rect">
            <a:avLst/>
          </a:prstGeom>
        </p:spPr>
      </p:pic>
      <p:sp>
        <p:nvSpPr>
          <p:cNvPr id="2" name="Titlu 1">
            <a:extLst>
              <a:ext uri="{FF2B5EF4-FFF2-40B4-BE49-F238E27FC236}">
                <a16:creationId xmlns:a16="http://schemas.microsoft.com/office/drawing/2014/main" id="{4F985771-696F-B4B0-3A6C-78EF2CBA684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810945"/>
            <a:ext cx="9144000" cy="2387600"/>
          </a:xfrm>
        </p:spPr>
        <p:txBody>
          <a:bodyPr>
            <a:norm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o-RO" sz="8000" b="1" kern="100" dirty="0">
                <a:solidFill>
                  <a:schemeClr val="accent2"/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NE ADD FEL!</a:t>
            </a:r>
            <a:br>
              <a:rPr lang="ro-RO" sz="8000" b="1" kern="100" dirty="0">
                <a:solidFill>
                  <a:schemeClr val="accent2"/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o-RO" sz="3600" kern="100" dirty="0">
                <a:solidFill>
                  <a:schemeClr val="accent2"/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4. </a:t>
            </a:r>
            <a:r>
              <a:rPr lang="ro-RO" sz="3600" kern="100" dirty="0" err="1">
                <a:solidFill>
                  <a:schemeClr val="accent2"/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Tém</a:t>
            </a:r>
            <a:r>
              <a:rPr lang="ro-RO" sz="3600" kern="100" dirty="0" err="1">
                <a:solidFill>
                  <a:schemeClr val="accent2"/>
                </a:solidFill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a</a:t>
            </a:r>
            <a:endParaRPr lang="ro-RO" sz="3600" kern="100" dirty="0">
              <a:solidFill>
                <a:schemeClr val="accent2"/>
              </a:solidFill>
              <a:effectLst/>
              <a:latin typeface="Montserrat" panose="00000500000000000000" pitchFamily="2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3769552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ine 4" descr="O imagine care conține Grafică, proiectare">
            <a:extLst>
              <a:ext uri="{FF2B5EF4-FFF2-40B4-BE49-F238E27FC236}">
                <a16:creationId xmlns:a16="http://schemas.microsoft.com/office/drawing/2014/main" id="{0A079156-AA18-D441-A8ED-C617C31F2F63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8" y="0"/>
            <a:ext cx="12186584" cy="6858000"/>
          </a:xfrm>
          <a:prstGeom prst="rect">
            <a:avLst/>
          </a:prstGeom>
        </p:spPr>
      </p:pic>
      <p:sp>
        <p:nvSpPr>
          <p:cNvPr id="2" name="Titlu 1">
            <a:extLst>
              <a:ext uri="{FF2B5EF4-FFF2-40B4-BE49-F238E27FC236}">
                <a16:creationId xmlns:a16="http://schemas.microsoft.com/office/drawing/2014/main" id="{4F985771-696F-B4B0-3A6C-78EF2CBA684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42795" y="984557"/>
            <a:ext cx="9872805" cy="933143"/>
          </a:xfrm>
        </p:spPr>
        <p:txBody>
          <a:bodyPr>
            <a:noAutofit/>
          </a:bodyPr>
          <a:lstStyle/>
          <a:p>
            <a:pPr algn="l">
              <a:lnSpc>
                <a:spcPct val="150000"/>
              </a:lnSpc>
              <a:spcAft>
                <a:spcPts val="800"/>
              </a:spcAft>
            </a:pP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Általános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egészségi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állapotodra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nemcsak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az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elméd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van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hatással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, hanem a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lelked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is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8397530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ine 4" descr="O imagine care conține Grafică, proiectare">
            <a:extLst>
              <a:ext uri="{FF2B5EF4-FFF2-40B4-BE49-F238E27FC236}">
                <a16:creationId xmlns:a16="http://schemas.microsoft.com/office/drawing/2014/main" id="{0A079156-AA18-D441-A8ED-C617C31F2F63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8" y="0"/>
            <a:ext cx="12186584" cy="6858000"/>
          </a:xfrm>
          <a:prstGeom prst="rect">
            <a:avLst/>
          </a:prstGeom>
        </p:spPr>
      </p:pic>
      <p:sp>
        <p:nvSpPr>
          <p:cNvPr id="2" name="Titlu 1">
            <a:extLst>
              <a:ext uri="{FF2B5EF4-FFF2-40B4-BE49-F238E27FC236}">
                <a16:creationId xmlns:a16="http://schemas.microsoft.com/office/drawing/2014/main" id="{4F985771-696F-B4B0-3A6C-78EF2CBA684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42795" y="984557"/>
            <a:ext cx="9638344" cy="3599165"/>
          </a:xfrm>
        </p:spPr>
        <p:txBody>
          <a:bodyPr>
            <a:noAutofit/>
          </a:bodyPr>
          <a:lstStyle/>
          <a:p>
            <a:pPr algn="l">
              <a:lnSpc>
                <a:spcPct val="150000"/>
              </a:lnSpc>
              <a:spcAft>
                <a:spcPts val="800"/>
              </a:spcAft>
            </a:pP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Dr. Tracy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Balboni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az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egészséggel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és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lelkiséggel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kapcsolatos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legátfogóbb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, modern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tanulmány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vezető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kutatója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a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következőket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állítja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: „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Kutatásaink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alapján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rájöttünk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hogy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a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jövőben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mind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a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súlyos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betegségek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mind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pedig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a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jó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egészségi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állapot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esetén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a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lelkiségre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való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odafigyelésnek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lényeges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fontosságot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kellene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tulajdonítani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a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teljes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személyre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szabott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betegápolás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terén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.”</a:t>
            </a:r>
          </a:p>
        </p:txBody>
      </p:sp>
    </p:spTree>
    <p:extLst>
      <p:ext uri="{BB962C8B-B14F-4D97-AF65-F5344CB8AC3E}">
        <p14:creationId xmlns:p14="http://schemas.microsoft.com/office/powerpoint/2010/main" val="316381289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ine 4" descr="O imagine care conține Grafică, proiectare">
            <a:extLst>
              <a:ext uri="{FF2B5EF4-FFF2-40B4-BE49-F238E27FC236}">
                <a16:creationId xmlns:a16="http://schemas.microsoft.com/office/drawing/2014/main" id="{0A079156-AA18-D441-A8ED-C617C31F2F63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8" y="0"/>
            <a:ext cx="12186584" cy="6858000"/>
          </a:xfrm>
          <a:prstGeom prst="rect">
            <a:avLst/>
          </a:prstGeom>
        </p:spPr>
      </p:pic>
      <p:sp>
        <p:nvSpPr>
          <p:cNvPr id="2" name="Titlu 1">
            <a:extLst>
              <a:ext uri="{FF2B5EF4-FFF2-40B4-BE49-F238E27FC236}">
                <a16:creationId xmlns:a16="http://schemas.microsoft.com/office/drawing/2014/main" id="{4F985771-696F-B4B0-3A6C-78EF2CBA684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42795" y="984558"/>
            <a:ext cx="9145974" cy="2239288"/>
          </a:xfrm>
        </p:spPr>
        <p:txBody>
          <a:bodyPr>
            <a:noAutofit/>
          </a:bodyPr>
          <a:lstStyle/>
          <a:p>
            <a:pPr algn="l">
              <a:lnSpc>
                <a:spcPct val="150000"/>
              </a:lnSpc>
              <a:spcAft>
                <a:spcPts val="800"/>
              </a:spcAft>
            </a:pP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Salamon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király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több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ezer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évvel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ezelőtt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írta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: „A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vidám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elme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jó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orvosságul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szolgál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; a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szomorú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lélek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pedig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megszárítja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a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csontokat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” </a:t>
            </a:r>
            <a:b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(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Péld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17:22).</a:t>
            </a:r>
          </a:p>
        </p:txBody>
      </p:sp>
    </p:spTree>
    <p:extLst>
      <p:ext uri="{BB962C8B-B14F-4D97-AF65-F5344CB8AC3E}">
        <p14:creationId xmlns:p14="http://schemas.microsoft.com/office/powerpoint/2010/main" val="273906911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ine 4" descr="O imagine care conține Grafică, proiectare">
            <a:extLst>
              <a:ext uri="{FF2B5EF4-FFF2-40B4-BE49-F238E27FC236}">
                <a16:creationId xmlns:a16="http://schemas.microsoft.com/office/drawing/2014/main" id="{0A079156-AA18-D441-A8ED-C617C31F2F63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8" y="0"/>
            <a:ext cx="12186584" cy="6858000"/>
          </a:xfrm>
          <a:prstGeom prst="rect">
            <a:avLst/>
          </a:prstGeom>
        </p:spPr>
      </p:pic>
      <p:sp>
        <p:nvSpPr>
          <p:cNvPr id="2" name="Titlu 1">
            <a:extLst>
              <a:ext uri="{FF2B5EF4-FFF2-40B4-BE49-F238E27FC236}">
                <a16:creationId xmlns:a16="http://schemas.microsoft.com/office/drawing/2014/main" id="{4F985771-696F-B4B0-3A6C-78EF2CBA684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42795" y="984557"/>
            <a:ext cx="9603174" cy="3833627"/>
          </a:xfrm>
        </p:spPr>
        <p:txBody>
          <a:bodyPr>
            <a:noAutofit/>
          </a:bodyPr>
          <a:lstStyle/>
          <a:p>
            <a:pPr algn="l">
              <a:lnSpc>
                <a:spcPct val="150000"/>
              </a:lnSpc>
              <a:spcAft>
                <a:spcPts val="800"/>
              </a:spcAft>
            </a:pP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• A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vallásos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istentiszteleteken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részt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vevő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személyek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37%-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kal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tovább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élnek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mint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azok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akik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nem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látogatják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az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istentiszteleteket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. A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templomba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gyülekezetbe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járás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a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koleszterin-csökkentő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tablettákhoz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hasonlóan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képes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kitolni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a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várható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élettartam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idejét</a:t>
            </a:r>
            <a:b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• A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tevékeny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lelki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élet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erősíti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az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immunrendszert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növeli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a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fehérvérsejtek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és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a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fertőzések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ellen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küzdő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T-sejtek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szintjét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. </a:t>
            </a:r>
          </a:p>
        </p:txBody>
      </p:sp>
    </p:spTree>
    <p:extLst>
      <p:ext uri="{BB962C8B-B14F-4D97-AF65-F5344CB8AC3E}">
        <p14:creationId xmlns:p14="http://schemas.microsoft.com/office/powerpoint/2010/main" val="160666742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ine 4" descr="O imagine care conține Grafică, proiectare">
            <a:extLst>
              <a:ext uri="{FF2B5EF4-FFF2-40B4-BE49-F238E27FC236}">
                <a16:creationId xmlns:a16="http://schemas.microsoft.com/office/drawing/2014/main" id="{0A079156-AA18-D441-A8ED-C617C31F2F63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8" y="0"/>
            <a:ext cx="12186584" cy="6858000"/>
          </a:xfrm>
          <a:prstGeom prst="rect">
            <a:avLst/>
          </a:prstGeom>
        </p:spPr>
      </p:pic>
      <p:sp>
        <p:nvSpPr>
          <p:cNvPr id="2" name="Titlu 1">
            <a:extLst>
              <a:ext uri="{FF2B5EF4-FFF2-40B4-BE49-F238E27FC236}">
                <a16:creationId xmlns:a16="http://schemas.microsoft.com/office/drawing/2014/main" id="{4F985771-696F-B4B0-3A6C-78EF2CBA684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32059" y="1230743"/>
            <a:ext cx="10927882" cy="5238442"/>
          </a:xfrm>
        </p:spPr>
        <p:txBody>
          <a:bodyPr>
            <a:noAutofit/>
          </a:bodyPr>
          <a:lstStyle/>
          <a:p>
            <a:pPr algn="l">
              <a:lnSpc>
                <a:spcPct val="150000"/>
              </a:lnSpc>
              <a:spcAft>
                <a:spcPts val="800"/>
              </a:spcAft>
            </a:pP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•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Az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Alzheimer-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kórban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szenvedő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betegek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hosszabb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ideig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képesek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megőrizni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kognitív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és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magatartásbeli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képességeiket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, ha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hangsúlyt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fektetnek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a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lelkiségre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Minél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kevésbé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vallásos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egy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beteg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annál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gyorsabban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épül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le a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szervezete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b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• A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vallásos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személyeknél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75%-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kal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kisebb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a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kockázata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a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súlyos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depresszió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kialakulásának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a nem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vallásos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személyekhez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képest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b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• </a:t>
            </a:r>
            <a:r>
              <a:rPr lang="hu-HU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A lelkiséggel foglalkozó személyek egészségesebb szokásokat alakítanak ki: nagyobb eséllyel fognak testmozgást végezni, egészségesebben táplálkoznak és embertársaik támogatásában részesülnek. Ezenfelül valószínűleg nem fognak dohányozni és alkoholt fogyasztani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37586336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ine 4" descr="O imagine care conține Grafică, proiectare">
            <a:extLst>
              <a:ext uri="{FF2B5EF4-FFF2-40B4-BE49-F238E27FC236}">
                <a16:creationId xmlns:a16="http://schemas.microsoft.com/office/drawing/2014/main" id="{0A079156-AA18-D441-A8ED-C617C31F2F63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8" y="0"/>
            <a:ext cx="12186584" cy="6858000"/>
          </a:xfrm>
          <a:prstGeom prst="rect">
            <a:avLst/>
          </a:prstGeom>
        </p:spPr>
      </p:pic>
      <p:sp>
        <p:nvSpPr>
          <p:cNvPr id="2" name="Titlu 1">
            <a:extLst>
              <a:ext uri="{FF2B5EF4-FFF2-40B4-BE49-F238E27FC236}">
                <a16:creationId xmlns:a16="http://schemas.microsoft.com/office/drawing/2014/main" id="{4F985771-696F-B4B0-3A6C-78EF2CBA684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42795" y="984559"/>
            <a:ext cx="8583268" cy="3095072"/>
          </a:xfrm>
        </p:spPr>
        <p:txBody>
          <a:bodyPr>
            <a:noAutofit/>
          </a:bodyPr>
          <a:lstStyle/>
          <a:p>
            <a:pPr algn="l">
              <a:lnSpc>
                <a:spcPct val="150000"/>
              </a:lnSpc>
              <a:spcAft>
                <a:spcPts val="800"/>
              </a:spcAft>
            </a:pPr>
            <a:r>
              <a:rPr lang="hu-HU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Kezd el most, amíg nem késő! Ha motivációra van szükséged, hogy elkezdj küzdeni egy régi álmodért, vagyis, hogy egészségesebben és boldogabban élj, akkor íme a motiváció: Isten, aki sosem adja fel, támogat téged. Segítsége még mindig teljes mértékben a rendelkezésedre áll.</a:t>
            </a:r>
          </a:p>
        </p:txBody>
      </p:sp>
    </p:spTree>
    <p:extLst>
      <p:ext uri="{BB962C8B-B14F-4D97-AF65-F5344CB8AC3E}">
        <p14:creationId xmlns:p14="http://schemas.microsoft.com/office/powerpoint/2010/main" val="85961970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ine 4" descr="O imagine care conține Grafică, proiectare">
            <a:extLst>
              <a:ext uri="{FF2B5EF4-FFF2-40B4-BE49-F238E27FC236}">
                <a16:creationId xmlns:a16="http://schemas.microsoft.com/office/drawing/2014/main" id="{0A079156-AA18-D441-A8ED-C617C31F2F63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8" y="0"/>
            <a:ext cx="12186584" cy="6858000"/>
          </a:xfrm>
          <a:prstGeom prst="rect">
            <a:avLst/>
          </a:prstGeom>
        </p:spPr>
      </p:pic>
      <p:sp>
        <p:nvSpPr>
          <p:cNvPr id="2" name="Titlu 1">
            <a:extLst>
              <a:ext uri="{FF2B5EF4-FFF2-40B4-BE49-F238E27FC236}">
                <a16:creationId xmlns:a16="http://schemas.microsoft.com/office/drawing/2014/main" id="{4F985771-696F-B4B0-3A6C-78EF2CBA684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42795" y="984558"/>
            <a:ext cx="9614898" cy="3575719"/>
          </a:xfrm>
        </p:spPr>
        <p:txBody>
          <a:bodyPr>
            <a:noAutofit/>
          </a:bodyPr>
          <a:lstStyle/>
          <a:p>
            <a:pPr algn="l">
              <a:lnSpc>
                <a:spcPct val="150000"/>
              </a:lnSpc>
              <a:spcAft>
                <a:spcPts val="800"/>
              </a:spcAft>
            </a:pP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Amennyiben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a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múltban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nem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hoztál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egészséges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döntéseket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még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nem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jelenti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azt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hogy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most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nem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teheted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meg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Egy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régi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mondás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szerint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: „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Egy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fa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elültetéséhez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húsz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évvel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ezelőtt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volt a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legmegfelelőbb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pillanat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. A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második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legjobb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pillanat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pedig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most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van.”  </a:t>
            </a:r>
            <a:b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Most van a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megfelelő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pillanat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hogy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elkezd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. Ne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engedd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hogy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az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önsajnálat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vagy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a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múltbeli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kudarcok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rabul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ejtsenek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30488464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ine 4" descr="O imagine care conține Grafică, proiectare">
            <a:extLst>
              <a:ext uri="{FF2B5EF4-FFF2-40B4-BE49-F238E27FC236}">
                <a16:creationId xmlns:a16="http://schemas.microsoft.com/office/drawing/2014/main" id="{0A079156-AA18-D441-A8ED-C617C31F2F63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8" y="0"/>
            <a:ext cx="12186584" cy="6858000"/>
          </a:xfrm>
          <a:prstGeom prst="rect">
            <a:avLst/>
          </a:prstGeom>
        </p:spPr>
      </p:pic>
      <p:sp>
        <p:nvSpPr>
          <p:cNvPr id="2" name="Titlu 1">
            <a:extLst>
              <a:ext uri="{FF2B5EF4-FFF2-40B4-BE49-F238E27FC236}">
                <a16:creationId xmlns:a16="http://schemas.microsoft.com/office/drawing/2014/main" id="{4F985771-696F-B4B0-3A6C-78EF2CBA684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78601" y="959667"/>
            <a:ext cx="7474446" cy="1232548"/>
          </a:xfrm>
        </p:spPr>
        <p:txBody>
          <a:bodyPr>
            <a:normAutofit fontScale="90000"/>
          </a:bodyPr>
          <a:lstStyle/>
          <a:p>
            <a:pPr algn="l">
              <a:lnSpc>
                <a:spcPct val="107000"/>
              </a:lnSpc>
              <a:spcAft>
                <a:spcPts val="800"/>
              </a:spcAft>
            </a:pPr>
            <a:r>
              <a:rPr lang="ro-RO" sz="4000" b="1" kern="100" dirty="0">
                <a:solidFill>
                  <a:schemeClr val="accent2"/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Ne </a:t>
            </a:r>
            <a:r>
              <a:rPr lang="ro-RO" sz="4000" b="1" kern="100" dirty="0" err="1">
                <a:solidFill>
                  <a:schemeClr val="accent2"/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mondj</a:t>
            </a:r>
            <a:r>
              <a:rPr lang="ro-RO" sz="4000" b="1" kern="100" dirty="0">
                <a:solidFill>
                  <a:schemeClr val="accent2"/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le </a:t>
            </a:r>
            <a:r>
              <a:rPr lang="ro-RO" sz="4000" b="1" kern="100" dirty="0" err="1">
                <a:solidFill>
                  <a:schemeClr val="accent2"/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az</a:t>
            </a:r>
            <a:r>
              <a:rPr lang="ro-RO" sz="4000" b="1" kern="100" dirty="0">
                <a:solidFill>
                  <a:schemeClr val="accent2"/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4000" b="1" kern="100" dirty="0" err="1">
                <a:solidFill>
                  <a:schemeClr val="accent2"/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egészségedről</a:t>
            </a:r>
            <a:r>
              <a:rPr lang="ro-RO" sz="4000" b="1" kern="100" dirty="0">
                <a:solidFill>
                  <a:schemeClr val="accent2"/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4000" b="1" kern="100" dirty="0" err="1">
                <a:solidFill>
                  <a:schemeClr val="accent2"/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és</a:t>
            </a:r>
            <a:r>
              <a:rPr lang="ro-RO" sz="4000" b="1" kern="100" dirty="0">
                <a:solidFill>
                  <a:schemeClr val="accent2"/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a </a:t>
            </a:r>
            <a:r>
              <a:rPr lang="ro-RO" sz="4000" b="1" kern="100" dirty="0" err="1">
                <a:solidFill>
                  <a:schemeClr val="accent2"/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jólétedről</a:t>
            </a:r>
            <a:r>
              <a:rPr lang="ro-RO" sz="4000" b="1" kern="100" dirty="0">
                <a:solidFill>
                  <a:schemeClr val="accent2"/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20144311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ine 4" descr="O imagine care conține Grafică, proiectare">
            <a:extLst>
              <a:ext uri="{FF2B5EF4-FFF2-40B4-BE49-F238E27FC236}">
                <a16:creationId xmlns:a16="http://schemas.microsoft.com/office/drawing/2014/main" id="{0A079156-AA18-D441-A8ED-C617C31F2F63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8" y="0"/>
            <a:ext cx="12186584" cy="6858000"/>
          </a:xfrm>
          <a:prstGeom prst="rect">
            <a:avLst/>
          </a:prstGeom>
        </p:spPr>
      </p:pic>
      <p:sp>
        <p:nvSpPr>
          <p:cNvPr id="2" name="Titlu 1">
            <a:extLst>
              <a:ext uri="{FF2B5EF4-FFF2-40B4-BE49-F238E27FC236}">
                <a16:creationId xmlns:a16="http://schemas.microsoft.com/office/drawing/2014/main" id="{4F985771-696F-B4B0-3A6C-78EF2CBA684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42796" y="830657"/>
            <a:ext cx="9759988" cy="1544243"/>
          </a:xfrm>
        </p:spPr>
        <p:txBody>
          <a:bodyPr>
            <a:noAutofit/>
          </a:bodyPr>
          <a:lstStyle/>
          <a:p>
            <a:pPr algn="l">
              <a:lnSpc>
                <a:spcPct val="150000"/>
              </a:lnSpc>
              <a:spcAft>
                <a:spcPts val="800"/>
              </a:spcAft>
            </a:pP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„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Szeretett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barátom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kívánom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hogy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mindenben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jól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legyen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dolgod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és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légy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egészséges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amint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jó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dolga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van a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lelkednek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” (3Jn 1:2). </a:t>
            </a:r>
          </a:p>
        </p:txBody>
      </p:sp>
    </p:spTree>
    <p:extLst>
      <p:ext uri="{BB962C8B-B14F-4D97-AF65-F5344CB8AC3E}">
        <p14:creationId xmlns:p14="http://schemas.microsoft.com/office/powerpoint/2010/main" val="31990850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ine 4" descr="O imagine care conține Grafică, proiectare">
            <a:extLst>
              <a:ext uri="{FF2B5EF4-FFF2-40B4-BE49-F238E27FC236}">
                <a16:creationId xmlns:a16="http://schemas.microsoft.com/office/drawing/2014/main" id="{0A079156-AA18-D441-A8ED-C617C31F2F63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8" y="0"/>
            <a:ext cx="12186584" cy="6858000"/>
          </a:xfrm>
          <a:prstGeom prst="rect">
            <a:avLst/>
          </a:prstGeom>
        </p:spPr>
      </p:pic>
      <p:sp>
        <p:nvSpPr>
          <p:cNvPr id="2" name="Titlu 1">
            <a:extLst>
              <a:ext uri="{FF2B5EF4-FFF2-40B4-BE49-F238E27FC236}">
                <a16:creationId xmlns:a16="http://schemas.microsoft.com/office/drawing/2014/main" id="{4F985771-696F-B4B0-3A6C-78EF2CBA684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42796" y="857815"/>
            <a:ext cx="8360527" cy="2571185"/>
          </a:xfrm>
        </p:spPr>
        <p:txBody>
          <a:bodyPr>
            <a:noAutofit/>
          </a:bodyPr>
          <a:lstStyle/>
          <a:p>
            <a:pPr algn="l">
              <a:lnSpc>
                <a:spcPct val="150000"/>
              </a:lnSpc>
              <a:spcAft>
                <a:spcPts val="800"/>
              </a:spcAft>
            </a:pP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Testrészeid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szerveid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kapcsolatban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állnak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egymással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. A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testmozgás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az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érzelmek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étkezéssel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kapcsolatos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döntéseid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gondolataid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mind-mind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oly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módon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befolyásolnak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hogy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szinte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észre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sem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veszed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vagy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el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sem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tudod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képzelni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481017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ine 4" descr="O imagine care conține Grafică, proiectare">
            <a:extLst>
              <a:ext uri="{FF2B5EF4-FFF2-40B4-BE49-F238E27FC236}">
                <a16:creationId xmlns:a16="http://schemas.microsoft.com/office/drawing/2014/main" id="{0A079156-AA18-D441-A8ED-C617C31F2F63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8" y="0"/>
            <a:ext cx="12186584" cy="6858000"/>
          </a:xfrm>
          <a:prstGeom prst="rect">
            <a:avLst/>
          </a:prstGeom>
        </p:spPr>
      </p:pic>
      <p:sp>
        <p:nvSpPr>
          <p:cNvPr id="2" name="Titlu 1">
            <a:extLst>
              <a:ext uri="{FF2B5EF4-FFF2-40B4-BE49-F238E27FC236}">
                <a16:creationId xmlns:a16="http://schemas.microsoft.com/office/drawing/2014/main" id="{4F985771-696F-B4B0-3A6C-78EF2CBA684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42796" y="857815"/>
            <a:ext cx="8794282" cy="2401200"/>
          </a:xfrm>
        </p:spPr>
        <p:txBody>
          <a:bodyPr>
            <a:noAutofit/>
          </a:bodyPr>
          <a:lstStyle/>
          <a:p>
            <a:pPr algn="l">
              <a:lnSpc>
                <a:spcPct val="150000"/>
              </a:lnSpc>
              <a:spcAft>
                <a:spcPts val="800"/>
              </a:spcAft>
            </a:pP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Étrend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és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mozgás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–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sokaknak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csak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ennyi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jut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az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eszébe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amikor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az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egészségre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gondolnak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Ám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az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egészségre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törekvés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és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az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egészséges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kinézetért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való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cselekvés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nem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egy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és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ugyanaz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. </a:t>
            </a:r>
          </a:p>
        </p:txBody>
      </p:sp>
    </p:spTree>
    <p:extLst>
      <p:ext uri="{BB962C8B-B14F-4D97-AF65-F5344CB8AC3E}">
        <p14:creationId xmlns:p14="http://schemas.microsoft.com/office/powerpoint/2010/main" val="17652618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ine 4" descr="O imagine care conține Grafică, proiectare">
            <a:extLst>
              <a:ext uri="{FF2B5EF4-FFF2-40B4-BE49-F238E27FC236}">
                <a16:creationId xmlns:a16="http://schemas.microsoft.com/office/drawing/2014/main" id="{0A079156-AA18-D441-A8ED-C617C31F2F63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8" y="0"/>
            <a:ext cx="12186584" cy="6858000"/>
          </a:xfrm>
          <a:prstGeom prst="rect">
            <a:avLst/>
          </a:prstGeom>
        </p:spPr>
      </p:pic>
      <p:sp>
        <p:nvSpPr>
          <p:cNvPr id="2" name="Titlu 1">
            <a:extLst>
              <a:ext uri="{FF2B5EF4-FFF2-40B4-BE49-F238E27FC236}">
                <a16:creationId xmlns:a16="http://schemas.microsoft.com/office/drawing/2014/main" id="{4F985771-696F-B4B0-3A6C-78EF2CBA684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42795" y="984557"/>
            <a:ext cx="7633697" cy="3317811"/>
          </a:xfrm>
        </p:spPr>
        <p:txBody>
          <a:bodyPr>
            <a:noAutofit/>
          </a:bodyPr>
          <a:lstStyle/>
          <a:p>
            <a:pPr algn="l">
              <a:lnSpc>
                <a:spcPct val="150000"/>
              </a:lnSpc>
              <a:spcAft>
                <a:spcPts val="800"/>
              </a:spcAft>
            </a:pP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Ha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az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elme-test-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lélek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hármas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egység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csupán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egyik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összetevőjére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összpontosítasz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könnyen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elhanyagolod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egészséged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másik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két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fontos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alapvetületét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Ezért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tehát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amikor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az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egészség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témáját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próbáljuk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meg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kifejteni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, nem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csak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a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testre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összpontosítunk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397232375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ine 4" descr="O imagine care conține Grafică, proiectare">
            <a:extLst>
              <a:ext uri="{FF2B5EF4-FFF2-40B4-BE49-F238E27FC236}">
                <a16:creationId xmlns:a16="http://schemas.microsoft.com/office/drawing/2014/main" id="{0A079156-AA18-D441-A8ED-C617C31F2F63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8" y="0"/>
            <a:ext cx="12186584" cy="6858000"/>
          </a:xfrm>
          <a:prstGeom prst="rect">
            <a:avLst/>
          </a:prstGeom>
        </p:spPr>
      </p:pic>
      <p:sp>
        <p:nvSpPr>
          <p:cNvPr id="2" name="Titlu 1">
            <a:extLst>
              <a:ext uri="{FF2B5EF4-FFF2-40B4-BE49-F238E27FC236}">
                <a16:creationId xmlns:a16="http://schemas.microsoft.com/office/drawing/2014/main" id="{4F985771-696F-B4B0-3A6C-78EF2CBA684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31072" y="1617604"/>
            <a:ext cx="9439051" cy="4260543"/>
          </a:xfrm>
        </p:spPr>
        <p:txBody>
          <a:bodyPr>
            <a:noAutofit/>
          </a:bodyPr>
          <a:lstStyle/>
          <a:p>
            <a:pPr algn="l">
              <a:lnSpc>
                <a:spcPct val="150000"/>
              </a:lnSpc>
              <a:spcAft>
                <a:spcPts val="800"/>
              </a:spcAft>
            </a:pP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Az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elme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és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a test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kapcsolatának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egyik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nagy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titokzatossága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a placebo-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effektus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Placebónak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nevezik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azt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a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gyógyszerkészítményt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vagy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kezelést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amely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nem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rendelkezik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fizikai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változásokat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előidéző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tulajdonságokkal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ennek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ellenére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mégis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bebizonyosodott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hogy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a placebo-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gyógyszerek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egy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sor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pozitív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eredményhez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vezettek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Ezeket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azonban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nem a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hamis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kezelés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eredményezte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így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hát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a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jelenség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egyetlen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magyarázata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nem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más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mint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az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hogy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a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javulás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annak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köszönhető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hogy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a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betegek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hisznek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a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kezelésben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91394047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ine 4" descr="O imagine care conține Grafică, proiectare">
            <a:extLst>
              <a:ext uri="{FF2B5EF4-FFF2-40B4-BE49-F238E27FC236}">
                <a16:creationId xmlns:a16="http://schemas.microsoft.com/office/drawing/2014/main" id="{0A079156-AA18-D441-A8ED-C617C31F2F63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8" y="0"/>
            <a:ext cx="12186584" cy="6858000"/>
          </a:xfrm>
          <a:prstGeom prst="rect">
            <a:avLst/>
          </a:prstGeom>
        </p:spPr>
      </p:pic>
      <p:sp>
        <p:nvSpPr>
          <p:cNvPr id="2" name="Titlu 1">
            <a:extLst>
              <a:ext uri="{FF2B5EF4-FFF2-40B4-BE49-F238E27FC236}">
                <a16:creationId xmlns:a16="http://schemas.microsoft.com/office/drawing/2014/main" id="{4F985771-696F-B4B0-3A6C-78EF2CBA684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42796" y="984557"/>
            <a:ext cx="9122528" cy="3692951"/>
          </a:xfrm>
        </p:spPr>
        <p:txBody>
          <a:bodyPr>
            <a:noAutofit/>
          </a:bodyPr>
          <a:lstStyle/>
          <a:p>
            <a:pPr algn="l">
              <a:lnSpc>
                <a:spcPct val="150000"/>
              </a:lnSpc>
              <a:spcAft>
                <a:spcPts val="800"/>
              </a:spcAft>
            </a:pP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Épp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ilyen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igaz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azonban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a placebo-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effektus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ellentéte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, a „nocebo-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effektus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”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is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aminek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hatására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az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ember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azért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érez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negatív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tüneteket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mert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negatív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eredményre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van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felkészülve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. A „placebo”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kifejezés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a latin „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jót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/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kellemeset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fogok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tenni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”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kifejezésből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ered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, a „nocebo”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pedig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a „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rosszat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fogok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tenni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”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kifejezésből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Elvárásaid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tehát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befolyásolják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az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eredményt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72758262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ine 4" descr="O imagine care conține Grafică, proiectare">
            <a:extLst>
              <a:ext uri="{FF2B5EF4-FFF2-40B4-BE49-F238E27FC236}">
                <a16:creationId xmlns:a16="http://schemas.microsoft.com/office/drawing/2014/main" id="{0A079156-AA18-D441-A8ED-C617C31F2F63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8" y="0"/>
            <a:ext cx="12186584" cy="6858000"/>
          </a:xfrm>
          <a:prstGeom prst="rect">
            <a:avLst/>
          </a:prstGeom>
        </p:spPr>
      </p:pic>
      <p:sp>
        <p:nvSpPr>
          <p:cNvPr id="2" name="Titlu 1">
            <a:extLst>
              <a:ext uri="{FF2B5EF4-FFF2-40B4-BE49-F238E27FC236}">
                <a16:creationId xmlns:a16="http://schemas.microsoft.com/office/drawing/2014/main" id="{4F985771-696F-B4B0-3A6C-78EF2CBA684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42796" y="984557"/>
            <a:ext cx="9990036" cy="4044643"/>
          </a:xfrm>
        </p:spPr>
        <p:txBody>
          <a:bodyPr>
            <a:noAutofit/>
          </a:bodyPr>
          <a:lstStyle/>
          <a:p>
            <a:pPr algn="l">
              <a:lnSpc>
                <a:spcPct val="150000"/>
              </a:lnSpc>
              <a:spcAft>
                <a:spcPts val="800"/>
              </a:spcAft>
            </a:pPr>
            <a:r>
              <a:rPr lang="hu-HU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Ismert tény, hogy a placebo akkor működik, ha az érintett személy nem tudja, hogy </a:t>
            </a:r>
            <a:r>
              <a:rPr lang="hu-HU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placebót</a:t>
            </a:r>
            <a:r>
              <a:rPr lang="hu-HU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szed. Viszont az is nagyon érdekes, ami az egyik tanulmányból derült ki, éspedig: a placebo akkor is segíthet, amikor a betegek tudják, hogy hatástalan készítményt kapnak. Migrénnel küzdő betegek tanulmányozása során derült ki, hogy nem kell a beteget becsapni ahhoz, hogy működésbe lépjen a placebo-effektus. Te magad is szedhetsz </a:t>
            </a:r>
            <a:r>
              <a:rPr lang="hu-HU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placebót</a:t>
            </a:r>
            <a:r>
              <a:rPr lang="hu-HU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fr-FR" sz="2400" kern="100" dirty="0">
              <a:solidFill>
                <a:schemeClr val="tx1">
                  <a:lumMod val="65000"/>
                  <a:lumOff val="35000"/>
                </a:schemeClr>
              </a:solidFill>
              <a:effectLst/>
              <a:latin typeface="Montserrat Medium" panose="00000600000000000000" pitchFamily="2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59881065"/>
      </p:ext>
    </p:extLst>
  </p:cSld>
  <p:clrMapOvr>
    <a:masterClrMapping/>
  </p:clrMapOvr>
</p:sld>
</file>

<file path=ppt/theme/theme1.xml><?xml version="1.0" encoding="utf-8"?>
<a:theme xmlns:a="http://schemas.openxmlformats.org/drawingml/2006/main" name="Temă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58</TotalTime>
  <Words>727</Words>
  <Application>Microsoft Macintosh PowerPoint</Application>
  <PresentationFormat>Widescreen</PresentationFormat>
  <Paragraphs>16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2" baseType="lpstr">
      <vt:lpstr>Aptos</vt:lpstr>
      <vt:lpstr>Aptos Display</vt:lpstr>
      <vt:lpstr>Arial</vt:lpstr>
      <vt:lpstr>Montserrat</vt:lpstr>
      <vt:lpstr>Montserrat Medium</vt:lpstr>
      <vt:lpstr>Temă Office</vt:lpstr>
      <vt:lpstr>NE ADD FEL! 4. Téma</vt:lpstr>
      <vt:lpstr>Ne mondj le az egészségedről és a jólétedről!</vt:lpstr>
      <vt:lpstr>„Szeretett barátom, kívánom, hogy mindenben jól legyen dolgod, és légy egészséges, amint jó dolga van a lelkednek” (3Jn 1:2). </vt:lpstr>
      <vt:lpstr>Testrészeid, szerveid kapcsolatban állnak egymással. A testmozgás, az érzelmek, étkezéssel kapcsolatos döntéseid, gondolataid mind-mind oly módon befolyásolnak, hogy szinte észre sem veszed, vagy el sem tudod képzelni.</vt:lpstr>
      <vt:lpstr>Étrend és mozgás – sokaknak csak ennyi jut az eszébe, amikor az egészségre gondolnak. Ám az egészségre törekvés és az egészséges kinézetért való cselekvés nem egy és ugyanaz. </vt:lpstr>
      <vt:lpstr>Ha az elme-test-lélek hármas egység csupán egyik összetevőjére összpontosítasz, könnyen elhanyagolod egészséged másik két fontos alapvetületét. Ezért tehát, amikor az egészség témáját próbáljuk meg kifejteni, nem csak a testre összpontosítunk!</vt:lpstr>
      <vt:lpstr>Az elme és a test kapcsolatának egyik nagy titokzatossága a placebo-effektus. Placebónak nevezik azt a gyógyszerkészítményt vagy kezelést, amely nem rendelkezik fizikai változásokat előidéző tulajdonságokkal, ennek ellenére mégis bebizonyosodott, hogy a placebo-gyógyszerek egy sor pozitív eredményhez vezettek. Ezeket azonban nem a hamis kezelés eredményezte, így hát a jelenség egyetlen magyarázata nem más, mint az, hogy a javulás annak köszönhető, hogy a betegek hisznek a kezelésben.</vt:lpstr>
      <vt:lpstr>Épp ilyen igaz azonban a placebo-effektus ellentéte, a „nocebo-effektus” is, aminek hatására az ember azért érez negatív tüneteket, mert negatív eredményre van felkészülve. A „placebo” kifejezés a latin „jót/kellemeset fogok tenni” kifejezésből ered, a „nocebo” pedig a „rosszat fogok tenni” kifejezésből. Elvárásaid tehát befolyásolják az eredményt.</vt:lpstr>
      <vt:lpstr>Ismert tény, hogy a placebo akkor működik, ha az érintett személy nem tudja, hogy placebót szed. Viszont az is nagyon érdekes, ami az egyik tanulmányból derült ki, éspedig: a placebo akkor is segíthet, amikor a betegek tudják, hogy hatástalan készítményt kapnak. Migrénnel küzdő betegek tanulmányozása során derült ki, hogy nem kell a beteget becsapni ahhoz, hogy működésbe lépjen a placebo-effektus. Te magad is szedhetsz placebót.</vt:lpstr>
      <vt:lpstr>Általános egészségi állapotodra nemcsak az elméd van hatással, hanem a lelked is.</vt:lpstr>
      <vt:lpstr>Dr. Tracy Balboni, az egészséggel és lelkiséggel kapcsolatos legátfogóbb, modern tanulmány vezető kutatója a következőket állítja: „Kutatásaink alapján rájöttünk, hogy a jövőben mind a súlyos betegségek, mind pedig a jó egészségi állapot esetén a lelkiségre való odafigyelésnek lényeges fontosságot kellene tulajdonítani a teljes, személyre szabott betegápolás terén.”</vt:lpstr>
      <vt:lpstr>Salamon király több ezer évvel ezelőtt írta: „A vidám elme jó orvosságul szolgál; a szomorú lélek pedig megszárítja a csontokat”  (Péld 17:22).</vt:lpstr>
      <vt:lpstr>• A vallásos istentiszteleteken részt vevő személyek 37%-kal tovább élnek, mint azok, akik nem látogatják az istentiszteleteket. A templomba, gyülekezetbe járás a koleszterin-csökkentő tablettákhoz hasonlóan képes kitolni a várható élettartam idejét • A tevékeny lelki élet erősíti az immunrendszert, növeli a fehérvérsejtek és a fertőzések ellen küzdő T-sejtek szintjét. </vt:lpstr>
      <vt:lpstr>• Az Alzheimer-kórban szenvedő betegek hosszabb ideig képesek megőrizni kognitív és magatartásbeli képességeiket, ha hangsúlyt fektetnek a lelkiségre. Minél kevésbé vallásos egy beteg, annál gyorsabban épül le a szervezete. • A vallásos személyeknél 75%-kal kisebb a kockázata a súlyos depresszió kialakulásának a nem vallásos személyekhez képest. • A lelkiséggel foglalkozó személyek egészségesebb szokásokat alakítanak ki: nagyobb eséllyel fognak testmozgást végezni, egészségesebben táplálkoznak és embertársaik támogatásában részesülnek. Ezenfelül valószínűleg nem fognak dohányozni és alkoholt fogyasztani.</vt:lpstr>
      <vt:lpstr>Kezd el most, amíg nem késő! Ha motivációra van szükséged, hogy elkezdj küzdeni egy régi álmodért, vagyis, hogy egészségesebben és boldogabban élj, akkor íme a motiváció: Isten, aki sosem adja fel, támogat téged. Segítsége még mindig teljes mértékben a rendelkezésedre áll.</vt:lpstr>
      <vt:lpstr>Amennyiben a múltban nem hoztál egészséges döntéseket, még nem jelenti azt, hogy most nem teheted meg. Egy régi mondás szerint: „Egy fa elültetéséhez húsz évvel ezelőtt volt a legmegfelelőbb pillanat. A második legjobb pillanat pedig most van.”   Most van a megfelelő pillanat, hogy elkezd. Ne engedd, hogy az önsajnálat vagy a múltbeli kudarcok rabul ejtsenek!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Delia Scripcariu</dc:creator>
  <cp:lastModifiedBy>Róbert Ilyés</cp:lastModifiedBy>
  <cp:revision>11</cp:revision>
  <dcterms:created xsi:type="dcterms:W3CDTF">2024-10-02T08:19:33Z</dcterms:created>
  <dcterms:modified xsi:type="dcterms:W3CDTF">2024-10-03T16:54:30Z</dcterms:modified>
</cp:coreProperties>
</file>