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0" r:id="rId4"/>
    <p:sldId id="258" r:id="rId5"/>
    <p:sldId id="259" r:id="rId6"/>
    <p:sldId id="260" r:id="rId7"/>
    <p:sldId id="261" r:id="rId8"/>
    <p:sldId id="263" r:id="rId9"/>
    <p:sldId id="264" r:id="rId10"/>
    <p:sldId id="265" r:id="rId11"/>
    <p:sldId id="274" r:id="rId12"/>
    <p:sldId id="275" r:id="rId13"/>
    <p:sldId id="276" r:id="rId14"/>
    <p:sldId id="277" r:id="rId15"/>
    <p:sldId id="278" r:id="rId16"/>
    <p:sldId id="279" r:id="rId17"/>
    <p:sldId id="273" r:id="rId18"/>
  </p:sldIdLst>
  <p:sldSz cx="12192000" cy="6858000"/>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83" autoAdjust="0"/>
    <p:restoredTop sz="94694"/>
  </p:normalViewPr>
  <p:slideViewPr>
    <p:cSldViewPr snapToGrid="0">
      <p:cViewPr varScale="1">
        <p:scale>
          <a:sx n="109" d="100"/>
          <a:sy n="109" d="100"/>
        </p:scale>
        <p:origin x="81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3A5A03F6-2159-B62A-7F4C-28D61755EE1D}"/>
              </a:ext>
            </a:extLst>
          </p:cNvPr>
          <p:cNvSpPr>
            <a:spLocks noGrp="1"/>
          </p:cNvSpPr>
          <p:nvPr>
            <p:ph type="ctrTitle"/>
          </p:nvPr>
        </p:nvSpPr>
        <p:spPr>
          <a:xfrm>
            <a:off x="1524000" y="1122363"/>
            <a:ext cx="9144000" cy="2387600"/>
          </a:xfrm>
        </p:spPr>
        <p:txBody>
          <a:bodyPr anchor="b"/>
          <a:lstStyle>
            <a:lvl1pPr algn="ctr">
              <a:defRPr sz="6000"/>
            </a:lvl1pPr>
          </a:lstStyle>
          <a:p>
            <a:r>
              <a:rPr lang="ro-RO"/>
              <a:t>Faceți clic pentru a edita stilul de titlu coordonator</a:t>
            </a:r>
          </a:p>
        </p:txBody>
      </p:sp>
      <p:sp>
        <p:nvSpPr>
          <p:cNvPr id="3" name="Subtitlu 2">
            <a:extLst>
              <a:ext uri="{FF2B5EF4-FFF2-40B4-BE49-F238E27FC236}">
                <a16:creationId xmlns:a16="http://schemas.microsoft.com/office/drawing/2014/main" id="{5917FC8E-0EEA-3555-EA83-22DE3052040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o-RO"/>
              <a:t>Faceți clic pentru a edita stilul de subtitlu coordonator</a:t>
            </a:r>
          </a:p>
        </p:txBody>
      </p:sp>
      <p:sp>
        <p:nvSpPr>
          <p:cNvPr id="4" name="Substituent dată 3">
            <a:extLst>
              <a:ext uri="{FF2B5EF4-FFF2-40B4-BE49-F238E27FC236}">
                <a16:creationId xmlns:a16="http://schemas.microsoft.com/office/drawing/2014/main" id="{5AC9779E-BB87-B2F7-BA2B-A46C970D5AAE}"/>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35F89A8A-560F-468F-0317-19B4E07FB644}"/>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A95B6F6A-2675-6FA0-C75C-1A33047F90BE}"/>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477099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6EAD0404-41A9-0736-D99E-27B68C1C92DB}"/>
              </a:ext>
            </a:extLst>
          </p:cNvPr>
          <p:cNvSpPr>
            <a:spLocks noGrp="1"/>
          </p:cNvSpPr>
          <p:nvPr>
            <p:ph type="title"/>
          </p:nvPr>
        </p:nvSpPr>
        <p:spPr/>
        <p:txBody>
          <a:bodyPr/>
          <a:lstStyle/>
          <a:p>
            <a:r>
              <a:rPr lang="ro-RO"/>
              <a:t>Faceți clic pentru a edita stilul de titlu coordonator</a:t>
            </a:r>
          </a:p>
        </p:txBody>
      </p:sp>
      <p:sp>
        <p:nvSpPr>
          <p:cNvPr id="3" name="Substituent text vertical 2">
            <a:extLst>
              <a:ext uri="{FF2B5EF4-FFF2-40B4-BE49-F238E27FC236}">
                <a16:creationId xmlns:a16="http://schemas.microsoft.com/office/drawing/2014/main" id="{9B608B95-D766-7449-69DE-146E5ABAC4D2}"/>
              </a:ext>
            </a:extLst>
          </p:cNvPr>
          <p:cNvSpPr>
            <a:spLocks noGrp="1"/>
          </p:cNvSpPr>
          <p:nvPr>
            <p:ph type="body" orient="vert" idx="1"/>
          </p:nvPr>
        </p:nvSpPr>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5BD6B077-FEF6-EA58-6BAB-03256039B38E}"/>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E242E069-23A7-E8D5-DD6B-FC44E5BCD7D5}"/>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C644DA0D-E686-87DD-5DC0-82EBE742F0F5}"/>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825225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a:extLst>
              <a:ext uri="{FF2B5EF4-FFF2-40B4-BE49-F238E27FC236}">
                <a16:creationId xmlns:a16="http://schemas.microsoft.com/office/drawing/2014/main" id="{5120778C-62E8-F843-8289-6CB97ACE8A16}"/>
              </a:ext>
            </a:extLst>
          </p:cNvPr>
          <p:cNvSpPr>
            <a:spLocks noGrp="1"/>
          </p:cNvSpPr>
          <p:nvPr>
            <p:ph type="title" orient="vert"/>
          </p:nvPr>
        </p:nvSpPr>
        <p:spPr>
          <a:xfrm>
            <a:off x="8724900" y="365125"/>
            <a:ext cx="2628900" cy="5811838"/>
          </a:xfrm>
        </p:spPr>
        <p:txBody>
          <a:bodyPr vert="eaVert"/>
          <a:lstStyle/>
          <a:p>
            <a:r>
              <a:rPr lang="ro-RO"/>
              <a:t>Faceți clic pentru a edita stilul de titlu coordonator</a:t>
            </a:r>
          </a:p>
        </p:txBody>
      </p:sp>
      <p:sp>
        <p:nvSpPr>
          <p:cNvPr id="3" name="Substituent text vertical 2">
            <a:extLst>
              <a:ext uri="{FF2B5EF4-FFF2-40B4-BE49-F238E27FC236}">
                <a16:creationId xmlns:a16="http://schemas.microsoft.com/office/drawing/2014/main" id="{3CBBFC55-9CC5-8CD4-7C56-5A3C345DA331}"/>
              </a:ext>
            </a:extLst>
          </p:cNvPr>
          <p:cNvSpPr>
            <a:spLocks noGrp="1"/>
          </p:cNvSpPr>
          <p:nvPr>
            <p:ph type="body" orient="vert" idx="1"/>
          </p:nvPr>
        </p:nvSpPr>
        <p:spPr>
          <a:xfrm>
            <a:off x="838200" y="365125"/>
            <a:ext cx="7734300" cy="5811838"/>
          </a:xfrm>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805DA423-327F-2080-B44B-9ACD484271DB}"/>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43FEF425-9998-47C8-E9E2-8D140439D206}"/>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3681FC48-5385-190D-A90E-D985AF556D47}"/>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019689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D623A322-1455-FB65-881C-DDE7A65E2EA2}"/>
              </a:ext>
            </a:extLst>
          </p:cNvPr>
          <p:cNvSpPr>
            <a:spLocks noGrp="1"/>
          </p:cNvSpPr>
          <p:nvPr>
            <p:ph type="title"/>
          </p:nvPr>
        </p:nvSpPr>
        <p:spPr/>
        <p:txBody>
          <a:body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39F3B72D-AB8F-7117-360B-8DB22A1B534E}"/>
              </a:ext>
            </a:extLst>
          </p:cNvPr>
          <p:cNvSpPr>
            <a:spLocks noGrp="1"/>
          </p:cNvSpPr>
          <p:nvPr>
            <p:ph idx="1"/>
          </p:nvPr>
        </p:nvSpPr>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8ECA6B1B-658E-6439-4098-10C6691E0002}"/>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E1DEEF95-D046-E565-86AA-506DAE95F213}"/>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F72BEEB3-293C-A471-FD2B-45997BB896B9}"/>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812457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7C52A1AB-CD16-6A10-F22A-C77234022FE4}"/>
              </a:ext>
            </a:extLst>
          </p:cNvPr>
          <p:cNvSpPr>
            <a:spLocks noGrp="1"/>
          </p:cNvSpPr>
          <p:nvPr>
            <p:ph type="title"/>
          </p:nvPr>
        </p:nvSpPr>
        <p:spPr>
          <a:xfrm>
            <a:off x="831850" y="1709738"/>
            <a:ext cx="10515600" cy="2852737"/>
          </a:xfrm>
        </p:spPr>
        <p:txBody>
          <a:bodyPr anchor="b"/>
          <a:lstStyle>
            <a:lvl1pPr>
              <a:defRPr sz="6000"/>
            </a:lvl1pPr>
          </a:lstStyle>
          <a:p>
            <a:r>
              <a:rPr lang="ro-RO"/>
              <a:t>Faceți clic pentru a edita stilul de titlu coordonator</a:t>
            </a:r>
          </a:p>
        </p:txBody>
      </p:sp>
      <p:sp>
        <p:nvSpPr>
          <p:cNvPr id="3" name="Substituent text 2">
            <a:extLst>
              <a:ext uri="{FF2B5EF4-FFF2-40B4-BE49-F238E27FC236}">
                <a16:creationId xmlns:a16="http://schemas.microsoft.com/office/drawing/2014/main" id="{EB98391A-613F-437B-073A-ABCF8E7FC2E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ro-RO"/>
              <a:t>Faceţi clic pentru a edita Master stiluri text</a:t>
            </a:r>
          </a:p>
        </p:txBody>
      </p:sp>
      <p:sp>
        <p:nvSpPr>
          <p:cNvPr id="4" name="Substituent dată 3">
            <a:extLst>
              <a:ext uri="{FF2B5EF4-FFF2-40B4-BE49-F238E27FC236}">
                <a16:creationId xmlns:a16="http://schemas.microsoft.com/office/drawing/2014/main" id="{B9CFFB78-05B5-2F70-14B0-813594982174}"/>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70C178F6-7938-963A-4D9C-A3F26BB25F8E}"/>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56C1A60A-45E7-D79D-8982-5935BFED3702}"/>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997610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D40686E4-C38F-8322-D77E-11905CE49191}"/>
              </a:ext>
            </a:extLst>
          </p:cNvPr>
          <p:cNvSpPr>
            <a:spLocks noGrp="1"/>
          </p:cNvSpPr>
          <p:nvPr>
            <p:ph type="title"/>
          </p:nvPr>
        </p:nvSpPr>
        <p:spPr/>
        <p:txBody>
          <a:body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04389149-ED49-D5EE-FBB7-9B17A16FAFD8}"/>
              </a:ext>
            </a:extLst>
          </p:cNvPr>
          <p:cNvSpPr>
            <a:spLocks noGrp="1"/>
          </p:cNvSpPr>
          <p:nvPr>
            <p:ph sz="half" idx="1"/>
          </p:nvPr>
        </p:nvSpPr>
        <p:spPr>
          <a:xfrm>
            <a:off x="838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conținut 3">
            <a:extLst>
              <a:ext uri="{FF2B5EF4-FFF2-40B4-BE49-F238E27FC236}">
                <a16:creationId xmlns:a16="http://schemas.microsoft.com/office/drawing/2014/main" id="{A9FD26F5-A256-4624-ACCF-4E1AB71CDC73}"/>
              </a:ext>
            </a:extLst>
          </p:cNvPr>
          <p:cNvSpPr>
            <a:spLocks noGrp="1"/>
          </p:cNvSpPr>
          <p:nvPr>
            <p:ph sz="half" idx="2"/>
          </p:nvPr>
        </p:nvSpPr>
        <p:spPr>
          <a:xfrm>
            <a:off x="6172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5" name="Substituent dată 4">
            <a:extLst>
              <a:ext uri="{FF2B5EF4-FFF2-40B4-BE49-F238E27FC236}">
                <a16:creationId xmlns:a16="http://schemas.microsoft.com/office/drawing/2014/main" id="{F9FF8B19-5BF4-4DA2-3765-642EF623C4A3}"/>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6" name="Substituent subsol 5">
            <a:extLst>
              <a:ext uri="{FF2B5EF4-FFF2-40B4-BE49-F238E27FC236}">
                <a16:creationId xmlns:a16="http://schemas.microsoft.com/office/drawing/2014/main" id="{361706C0-8E25-75ED-2B32-77D80A946F10}"/>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CA2F3FE2-380B-E401-DF2A-CC77F96F6378}"/>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70063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5394AC4F-7A31-EF17-0283-7A5BAD6F5F4D}"/>
              </a:ext>
            </a:extLst>
          </p:cNvPr>
          <p:cNvSpPr>
            <a:spLocks noGrp="1"/>
          </p:cNvSpPr>
          <p:nvPr>
            <p:ph type="title"/>
          </p:nvPr>
        </p:nvSpPr>
        <p:spPr>
          <a:xfrm>
            <a:off x="839788" y="365125"/>
            <a:ext cx="10515600" cy="1325563"/>
          </a:xfrm>
        </p:spPr>
        <p:txBody>
          <a:bodyPr/>
          <a:lstStyle/>
          <a:p>
            <a:r>
              <a:rPr lang="ro-RO"/>
              <a:t>Faceți clic pentru a edita stilul de titlu coordonator</a:t>
            </a:r>
          </a:p>
        </p:txBody>
      </p:sp>
      <p:sp>
        <p:nvSpPr>
          <p:cNvPr id="3" name="Substituent text 2">
            <a:extLst>
              <a:ext uri="{FF2B5EF4-FFF2-40B4-BE49-F238E27FC236}">
                <a16:creationId xmlns:a16="http://schemas.microsoft.com/office/drawing/2014/main" id="{68C6D16F-91F0-FDB0-06EE-E7544A722E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4" name="Substituent conținut 3">
            <a:extLst>
              <a:ext uri="{FF2B5EF4-FFF2-40B4-BE49-F238E27FC236}">
                <a16:creationId xmlns:a16="http://schemas.microsoft.com/office/drawing/2014/main" id="{477FC63F-0A6C-B373-FC0B-4E00F4A6A729}"/>
              </a:ext>
            </a:extLst>
          </p:cNvPr>
          <p:cNvSpPr>
            <a:spLocks noGrp="1"/>
          </p:cNvSpPr>
          <p:nvPr>
            <p:ph sz="half" idx="2"/>
          </p:nvPr>
        </p:nvSpPr>
        <p:spPr>
          <a:xfrm>
            <a:off x="839788" y="2505075"/>
            <a:ext cx="5157787"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5" name="Substituent text 4">
            <a:extLst>
              <a:ext uri="{FF2B5EF4-FFF2-40B4-BE49-F238E27FC236}">
                <a16:creationId xmlns:a16="http://schemas.microsoft.com/office/drawing/2014/main" id="{DD5DCFEB-9AAA-C82B-0F70-1AC41659427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6" name="Substituent conținut 5">
            <a:extLst>
              <a:ext uri="{FF2B5EF4-FFF2-40B4-BE49-F238E27FC236}">
                <a16:creationId xmlns:a16="http://schemas.microsoft.com/office/drawing/2014/main" id="{3E501C75-0D8F-A764-84A6-C9566D6AB48F}"/>
              </a:ext>
            </a:extLst>
          </p:cNvPr>
          <p:cNvSpPr>
            <a:spLocks noGrp="1"/>
          </p:cNvSpPr>
          <p:nvPr>
            <p:ph sz="quarter" idx="4"/>
          </p:nvPr>
        </p:nvSpPr>
        <p:spPr>
          <a:xfrm>
            <a:off x="6172200" y="2505075"/>
            <a:ext cx="5183188"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7" name="Substituent dată 6">
            <a:extLst>
              <a:ext uri="{FF2B5EF4-FFF2-40B4-BE49-F238E27FC236}">
                <a16:creationId xmlns:a16="http://schemas.microsoft.com/office/drawing/2014/main" id="{A944E166-9186-A498-C2E1-C59AB4F58E90}"/>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8" name="Substituent subsol 7">
            <a:extLst>
              <a:ext uri="{FF2B5EF4-FFF2-40B4-BE49-F238E27FC236}">
                <a16:creationId xmlns:a16="http://schemas.microsoft.com/office/drawing/2014/main" id="{7CE5088A-510C-D60E-6CBB-B7C2B72E99E3}"/>
              </a:ext>
            </a:extLst>
          </p:cNvPr>
          <p:cNvSpPr>
            <a:spLocks noGrp="1"/>
          </p:cNvSpPr>
          <p:nvPr>
            <p:ph type="ftr" sz="quarter" idx="11"/>
          </p:nvPr>
        </p:nvSpPr>
        <p:spPr/>
        <p:txBody>
          <a:bodyPr/>
          <a:lstStyle/>
          <a:p>
            <a:endParaRPr lang="ro-RO"/>
          </a:p>
        </p:txBody>
      </p:sp>
      <p:sp>
        <p:nvSpPr>
          <p:cNvPr id="9" name="Substituent număr diapozitiv 8">
            <a:extLst>
              <a:ext uri="{FF2B5EF4-FFF2-40B4-BE49-F238E27FC236}">
                <a16:creationId xmlns:a16="http://schemas.microsoft.com/office/drawing/2014/main" id="{63B433B1-AADD-BE7B-BCEF-54600A62D650}"/>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329199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4594AA83-E242-91DA-28B9-86404D900C7A}"/>
              </a:ext>
            </a:extLst>
          </p:cNvPr>
          <p:cNvSpPr>
            <a:spLocks noGrp="1"/>
          </p:cNvSpPr>
          <p:nvPr>
            <p:ph type="title"/>
          </p:nvPr>
        </p:nvSpPr>
        <p:spPr/>
        <p:txBody>
          <a:bodyPr/>
          <a:lstStyle/>
          <a:p>
            <a:r>
              <a:rPr lang="ro-RO"/>
              <a:t>Faceți clic pentru a edita stilul de titlu coordonator</a:t>
            </a:r>
          </a:p>
        </p:txBody>
      </p:sp>
      <p:sp>
        <p:nvSpPr>
          <p:cNvPr id="3" name="Substituent dată 2">
            <a:extLst>
              <a:ext uri="{FF2B5EF4-FFF2-40B4-BE49-F238E27FC236}">
                <a16:creationId xmlns:a16="http://schemas.microsoft.com/office/drawing/2014/main" id="{A9C401B1-DD8A-6DE1-6119-5E2E66C70D7E}"/>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4" name="Substituent subsol 3">
            <a:extLst>
              <a:ext uri="{FF2B5EF4-FFF2-40B4-BE49-F238E27FC236}">
                <a16:creationId xmlns:a16="http://schemas.microsoft.com/office/drawing/2014/main" id="{9A2E8840-6B76-3A5B-73F6-AF8985EF0BBF}"/>
              </a:ext>
            </a:extLst>
          </p:cNvPr>
          <p:cNvSpPr>
            <a:spLocks noGrp="1"/>
          </p:cNvSpPr>
          <p:nvPr>
            <p:ph type="ftr" sz="quarter" idx="11"/>
          </p:nvPr>
        </p:nvSpPr>
        <p:spPr/>
        <p:txBody>
          <a:bodyPr/>
          <a:lstStyle/>
          <a:p>
            <a:endParaRPr lang="ro-RO"/>
          </a:p>
        </p:txBody>
      </p:sp>
      <p:sp>
        <p:nvSpPr>
          <p:cNvPr id="5" name="Substituent număr diapozitiv 4">
            <a:extLst>
              <a:ext uri="{FF2B5EF4-FFF2-40B4-BE49-F238E27FC236}">
                <a16:creationId xmlns:a16="http://schemas.microsoft.com/office/drawing/2014/main" id="{AF338731-1646-FD0F-906C-7E43C8F3E993}"/>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533369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a:extLst>
              <a:ext uri="{FF2B5EF4-FFF2-40B4-BE49-F238E27FC236}">
                <a16:creationId xmlns:a16="http://schemas.microsoft.com/office/drawing/2014/main" id="{78241048-ABF4-C613-4C2F-15003C11E3A9}"/>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3" name="Substituent subsol 2">
            <a:extLst>
              <a:ext uri="{FF2B5EF4-FFF2-40B4-BE49-F238E27FC236}">
                <a16:creationId xmlns:a16="http://schemas.microsoft.com/office/drawing/2014/main" id="{96D22427-C540-5C9A-DC14-FB8E294F23A2}"/>
              </a:ext>
            </a:extLst>
          </p:cNvPr>
          <p:cNvSpPr>
            <a:spLocks noGrp="1"/>
          </p:cNvSpPr>
          <p:nvPr>
            <p:ph type="ftr" sz="quarter" idx="11"/>
          </p:nvPr>
        </p:nvSpPr>
        <p:spPr/>
        <p:txBody>
          <a:bodyPr/>
          <a:lstStyle/>
          <a:p>
            <a:endParaRPr lang="ro-RO"/>
          </a:p>
        </p:txBody>
      </p:sp>
      <p:sp>
        <p:nvSpPr>
          <p:cNvPr id="4" name="Substituent număr diapozitiv 3">
            <a:extLst>
              <a:ext uri="{FF2B5EF4-FFF2-40B4-BE49-F238E27FC236}">
                <a16:creationId xmlns:a16="http://schemas.microsoft.com/office/drawing/2014/main" id="{3BAA2D2F-CC90-6D7E-ED3B-7E24E35064E1}"/>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1149425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B887AEED-3DDD-BEB6-1960-2637690F190A}"/>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E0A26419-8C59-899D-0DF6-3E729B2D39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text 3">
            <a:extLst>
              <a:ext uri="{FF2B5EF4-FFF2-40B4-BE49-F238E27FC236}">
                <a16:creationId xmlns:a16="http://schemas.microsoft.com/office/drawing/2014/main" id="{1F753F40-38DA-F2B4-ECA5-4CE51B3FE7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64265489-6681-35DE-ABC2-A45463DA5F4D}"/>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6" name="Substituent subsol 5">
            <a:extLst>
              <a:ext uri="{FF2B5EF4-FFF2-40B4-BE49-F238E27FC236}">
                <a16:creationId xmlns:a16="http://schemas.microsoft.com/office/drawing/2014/main" id="{3EE9AEF1-7892-E747-5E67-A9E8299B1A75}"/>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B46D1831-F0DE-69AE-3E4E-5820C2CEC440}"/>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347506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EAF15B73-3327-B96E-FF52-E7D6390140C7}"/>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p>
        </p:txBody>
      </p:sp>
      <p:sp>
        <p:nvSpPr>
          <p:cNvPr id="3" name="Substituent imagine 2">
            <a:extLst>
              <a:ext uri="{FF2B5EF4-FFF2-40B4-BE49-F238E27FC236}">
                <a16:creationId xmlns:a16="http://schemas.microsoft.com/office/drawing/2014/main" id="{579989C0-B1C6-C3D1-6667-29B76F2587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o-RO"/>
          </a:p>
        </p:txBody>
      </p:sp>
      <p:sp>
        <p:nvSpPr>
          <p:cNvPr id="4" name="Substituent text 3">
            <a:extLst>
              <a:ext uri="{FF2B5EF4-FFF2-40B4-BE49-F238E27FC236}">
                <a16:creationId xmlns:a16="http://schemas.microsoft.com/office/drawing/2014/main" id="{4C5D77CF-EF8F-8132-073D-0AC0F0F146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7B5BBCC8-0480-5A90-EBE9-9231D3C7B99D}"/>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6" name="Substituent subsol 5">
            <a:extLst>
              <a:ext uri="{FF2B5EF4-FFF2-40B4-BE49-F238E27FC236}">
                <a16:creationId xmlns:a16="http://schemas.microsoft.com/office/drawing/2014/main" id="{037DFA28-B3B0-3A9A-23F3-3F02EB3C7C37}"/>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A2387C6B-76D6-2A17-7FE1-0B4DDCD1C864}"/>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897688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titlu 1">
            <a:extLst>
              <a:ext uri="{FF2B5EF4-FFF2-40B4-BE49-F238E27FC236}">
                <a16:creationId xmlns:a16="http://schemas.microsoft.com/office/drawing/2014/main" id="{1DEEC67C-EB7C-2108-C369-859322F971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o-RO"/>
              <a:t>Faceți clic pentru a edita stilul de titlu coordonator</a:t>
            </a:r>
          </a:p>
        </p:txBody>
      </p:sp>
      <p:sp>
        <p:nvSpPr>
          <p:cNvPr id="3" name="Substituent text 2">
            <a:extLst>
              <a:ext uri="{FF2B5EF4-FFF2-40B4-BE49-F238E27FC236}">
                <a16:creationId xmlns:a16="http://schemas.microsoft.com/office/drawing/2014/main" id="{79CB97E1-2A05-8D0A-E353-A746832FD0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789FD49B-EDCD-6E77-94DD-4F5D26B38E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5D93AC72-306F-460C-6222-3AF5B83D8D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ro-RO"/>
          </a:p>
        </p:txBody>
      </p:sp>
      <p:sp>
        <p:nvSpPr>
          <p:cNvPr id="6" name="Substituent număr diapozitiv 5">
            <a:extLst>
              <a:ext uri="{FF2B5EF4-FFF2-40B4-BE49-F238E27FC236}">
                <a16:creationId xmlns:a16="http://schemas.microsoft.com/office/drawing/2014/main" id="{BAF6CF9B-824B-747C-2078-0EDBB41959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EA00D22-DF18-4AFE-8B08-9D3178A5381B}" type="slidenum">
              <a:rPr lang="ro-RO" smtClean="0"/>
              <a:t>‹#›</a:t>
            </a:fld>
            <a:endParaRPr lang="ro-RO"/>
          </a:p>
        </p:txBody>
      </p:sp>
    </p:spTree>
    <p:extLst>
      <p:ext uri="{BB962C8B-B14F-4D97-AF65-F5344CB8AC3E}">
        <p14:creationId xmlns:p14="http://schemas.microsoft.com/office/powerpoint/2010/main" val="42776040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1524000" y="1810945"/>
            <a:ext cx="9144000" cy="2387600"/>
          </a:xfrm>
        </p:spPr>
        <p:txBody>
          <a:bodyPr>
            <a:normAutofit/>
          </a:bodyPr>
          <a:lstStyle/>
          <a:p>
            <a:pPr>
              <a:lnSpc>
                <a:spcPct val="107000"/>
              </a:lnSpc>
              <a:spcAft>
                <a:spcPts val="800"/>
              </a:spcAft>
            </a:pPr>
            <a:r>
              <a:rPr lang="ro-RO" sz="8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NE ADD FEL!</a:t>
            </a:r>
            <a:br>
              <a:rPr lang="ro-RO" sz="8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br>
            <a:r>
              <a:rPr lang="ro-RO" sz="3600" b="1" kern="100" dirty="0">
                <a:solidFill>
                  <a:schemeClr val="accent2"/>
                </a:solidFill>
                <a:latin typeface="Montserrat" panose="00000500000000000000" pitchFamily="2" charset="0"/>
                <a:ea typeface="Calibri" panose="020F0502020204030204" pitchFamily="34" charset="0"/>
                <a:cs typeface="Times New Roman" panose="02020603050405020304" pitchFamily="18" charset="0"/>
              </a:rPr>
              <a:t>3. </a:t>
            </a:r>
            <a:r>
              <a:rPr lang="ro-RO" sz="3600" b="1" kern="100" dirty="0" err="1">
                <a:solidFill>
                  <a:schemeClr val="accent2"/>
                </a:solidFill>
                <a:latin typeface="Montserrat" panose="00000500000000000000" pitchFamily="2" charset="0"/>
                <a:ea typeface="Calibri" panose="020F0502020204030204" pitchFamily="34" charset="0"/>
                <a:cs typeface="Times New Roman" panose="02020603050405020304" pitchFamily="18" charset="0"/>
              </a:rPr>
              <a:t>Téma</a:t>
            </a:r>
            <a:endParaRPr lang="ro-RO" sz="3600"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37695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10291905" cy="3188858"/>
          </a:xfrm>
        </p:spPr>
        <p:txBody>
          <a:bodyPr>
            <a:noAutofit/>
          </a:bodyPr>
          <a:lstStyle/>
          <a:p>
            <a:pPr algn="l">
              <a:lnSpc>
                <a:spcPct val="150000"/>
              </a:lnSpc>
              <a:spcAft>
                <a:spcPts val="800"/>
              </a:spcAft>
            </a:pPr>
            <a:r>
              <a:rPr lang="hu-HU"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Természetes azonban, hogy a szeretet útjának választása nem azt feltételezi, hogy nem kell véget vetni veszélyes vagy visszaélésekkel tarkított kapcsolatoknak. A szeretetre való felszólítás nem kényszerít arra, hogy megmaradj a manipulatív, működésképtelen és bántó kapcsolatokban. A reménységet ápolhatod úgy is, hogy valakit csak távolról szeretsz</a:t>
            </a:r>
            <a:endPar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598810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6"/>
            <a:ext cx="8630159" cy="2297905"/>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utolsó</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sorban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amikor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valakiért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képes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reménységbe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kapaszkodni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akkor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valójában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úgy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látod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őt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ahogy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Isten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látja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szeretett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értékes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embernek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akiben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fejlődés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lehetősége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rejlik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1839753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8172960" cy="2755105"/>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Jézus</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aki</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szeret</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téged</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mindazokat</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akiket</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te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is</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próbálsz</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szeretni</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nagyon</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szépen</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fejezte</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ki</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ezt</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gondolatot</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Ez</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én</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parancsolatom</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hogy</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szeressétek</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egymást</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amiképpen</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én</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szerettelek</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titeket</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Jn</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15:12).</a:t>
            </a:r>
          </a:p>
        </p:txBody>
      </p:sp>
    </p:spTree>
    <p:extLst>
      <p:ext uri="{BB962C8B-B14F-4D97-AF65-F5344CB8AC3E}">
        <p14:creationId xmlns:p14="http://schemas.microsoft.com/office/powerpoint/2010/main" val="31638128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8"/>
            <a:ext cx="10609406" cy="4220488"/>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tudósok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1938-ban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kezdték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emberi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boldogsággal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kapcsolatos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egyik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leghosszabb</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kutatást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Arra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következtetésre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jutottak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hogy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valójában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valami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eredményez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több</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boldogságot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jobb</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egészséget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sőt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hosszabb</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életet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Nagy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meglepetésükre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boldog</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egészséges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élet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kulcsa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nem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pénz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siker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testmozgás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egészséges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táplálkozás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megfigyelt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alanyok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közt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legboldogabb</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legegészségesebb</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személyek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életében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volt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közös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tényező</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pozitív</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kapcsolatok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27390691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8"/>
            <a:ext cx="8360528" cy="2286180"/>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Amikor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emberekben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keresed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jót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valójában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magaddal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másokkal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jót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teszel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mivel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szükséged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van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emberekre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embereknek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szükségük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van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rád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16066674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8"/>
            <a:ext cx="9720405" cy="1497385"/>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Tehát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mondj</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emberekről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Isten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még</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munkálkodik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Épp</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most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igyekszik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jót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tenni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mindannyiunkkal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veled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körülötted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élőkkel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13758633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4" y="984558"/>
            <a:ext cx="8665329" cy="3388150"/>
          </a:xfrm>
        </p:spPr>
        <p:txBody>
          <a:bodyPr>
            <a:noAutofit/>
          </a:bodyPr>
          <a:lstStyle/>
          <a:p>
            <a:pPr algn="l">
              <a:lnSpc>
                <a:spcPct val="150000"/>
              </a:lnSpc>
              <a:spcAft>
                <a:spcPts val="800"/>
              </a:spcAft>
            </a:pPr>
            <a:r>
              <a:rPr lang="hu-HU"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Amikor mindent megteszel, ami tőled telik, beleértve azt is, hogy megpróbálod felfedezni a jót a szomorú helyzetekben, akkor mindazt, ami lehetetlennek tűnik, a mennyei Atyára bízhatod. Meg fogsz lepődni a békén, amely akkor érkezik, amikor Isten kezébe helyezed a dolgokat, Aki sosem mond le rólad!</a:t>
            </a:r>
            <a:endPar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596197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7779245" cy="548499"/>
          </a:xfrm>
        </p:spPr>
        <p:txBody>
          <a:bodyPr>
            <a:normAutofit fontScale="90000"/>
          </a:bodyPr>
          <a:lstStyle/>
          <a:p>
            <a:pPr algn="l">
              <a:lnSpc>
                <a:spcPct val="107000"/>
              </a:lnSpc>
              <a:spcAft>
                <a:spcPts val="800"/>
              </a:spcAft>
            </a:pP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Ne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mondj</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le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az</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emebrekről</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4238985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7521337" cy="548499"/>
          </a:xfrm>
        </p:spPr>
        <p:txBody>
          <a:bodyPr>
            <a:normAutofit fontScale="90000"/>
          </a:bodyPr>
          <a:lstStyle/>
          <a:p>
            <a:pPr algn="l">
              <a:lnSpc>
                <a:spcPct val="107000"/>
              </a:lnSpc>
              <a:spcAft>
                <a:spcPts val="800"/>
              </a:spcAft>
            </a:pP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Ne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mondj</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le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az</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emberekről</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20144311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9254399" cy="1314610"/>
          </a:xfrm>
        </p:spPr>
        <p:txBody>
          <a:bodyPr>
            <a:normAutofit fontScale="90000"/>
          </a:bodyPr>
          <a:lstStyle/>
          <a:p>
            <a:pPr algn="l">
              <a:lnSpc>
                <a:spcPct val="107000"/>
              </a:lnSpc>
              <a:spcAft>
                <a:spcPts val="800"/>
              </a:spcAft>
            </a:pP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Ne a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reményről</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mondj</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le,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hanem</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neheztelésről</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12097160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6" y="830657"/>
            <a:ext cx="9759988" cy="4236643"/>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Lemondunk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emberekről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ha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udvariatlanok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Lemondunk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emberekről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ha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ismételten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elkövetik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ugyanazokat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hibákat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Lemondunk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emberekről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ha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csalódunk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bennük</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Lemondunk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emberekről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ha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felidegesítenek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Lemondunk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emberekről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ha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szerintünk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annyira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intelligensek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jól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szituáltak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ahogy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elvárnánk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tőlük</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Lemondunk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emberekről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mert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nehéz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őket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szeretni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31990850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6" y="857815"/>
            <a:ext cx="10190304" cy="3174923"/>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Vannak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nehezen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elviselhető</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emberek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Ha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viszont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lemondasz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mindenkiről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akiben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akár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egyetlen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hiba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van,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végül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magányos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maradsz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hiszen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senki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sem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tökéletes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Ha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viszont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mégis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úgy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alakul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hogy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magadra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maradsz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már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nincsenek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körülötted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hibákkal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teli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emberek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rájössz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hogy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magadat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sem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kedveled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annyira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mivel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sem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tökéletes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448101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857815"/>
            <a:ext cx="10420539" cy="1517085"/>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Néha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azért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mondunk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emberekről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mert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hasonlítanak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eléggé</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hozzánk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máskor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pedig</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azért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mert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túlságosan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hasonlóak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vagyunk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1765261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6" y="1242464"/>
            <a:ext cx="9380436" cy="2966119"/>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Ha nem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szeretnél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lemondani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emberekről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akkor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kerüld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önzést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büszkeséget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irigységet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tarthatsz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örökké</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haragot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tarthatod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számon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valakinek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összes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hibáját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Továbbra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kell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fogadnod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embereket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olyannak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amilyenek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sőt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még</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valami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jót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remélhetsz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kívánhatsz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számukra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9723237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9605727" cy="3625543"/>
          </a:xfrm>
        </p:spPr>
        <p:txBody>
          <a:bodyPr>
            <a:noAutofit/>
          </a:bodyPr>
          <a:lstStyle/>
          <a:p>
            <a:pPr algn="l">
              <a:lnSpc>
                <a:spcPct val="150000"/>
              </a:lnSpc>
              <a:spcAft>
                <a:spcPts val="800"/>
              </a:spcAft>
            </a:pPr>
            <a:r>
              <a:rPr lang="hu-HU"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„A szeretet hosszútűrő, kegyes; a szeretet nem irigykedik, a szeretet nem kérkedik, nem fuvalkodik fel. Nem cselekszik éktelenül, nem keresi a maga hasznát, nem gerjed haragra, nem rója fel a gonoszt, nem örül a hamisságnak, de együtt örül az igazsággal; mindent elfedez, mindent hisz, mindent remél, mindent eltűr. A szeretet soha el nem fogy” (1Kor 13:4-8)</a:t>
            </a:r>
            <a:endParaRPr lang="fr-FR"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139404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8606713" cy="2649597"/>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szeretet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egyik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kifejezésmódja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ha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jót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remélsz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másik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személyre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vonatkozóan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Lesznek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pillanatok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amikor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illető</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személy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lát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kiutat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azonban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helyette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belekapaszkodhatsz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reménységbe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imádkozhatsz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érette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bátoríthatod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ő</a:t>
            </a:r>
            <a:r>
              <a:rPr lang="fr-FR" sz="2400" kern="100" dirty="0" err="1">
                <a:solidFill>
                  <a:schemeClr val="tx1">
                    <a:lumMod val="65000"/>
                    <a:lumOff val="35000"/>
                  </a:schemeClr>
                </a:solidFill>
                <a:latin typeface="Montserrat Medium" panose="00000600000000000000" pitchFamily="2" charset="0"/>
                <a:ea typeface="Calibri" panose="020F0502020204030204" pitchFamily="34" charset="0"/>
                <a:cs typeface="Times New Roman" panose="02020603050405020304" pitchFamily="18" charset="0"/>
              </a:rPr>
              <a:t>t</a:t>
            </a:r>
            <a:r>
              <a:rPr lang="fr-FR" sz="2400" kern="100" dirty="0">
                <a:solidFill>
                  <a:schemeClr val="tx1">
                    <a:lumMod val="65000"/>
                    <a:lumOff val="35000"/>
                  </a:schemeClr>
                </a:solidFill>
                <a:latin typeface="Montserrat Medium" panose="00000600000000000000" pitchFamily="2" charset="0"/>
                <a:ea typeface="Calibri" panose="020F0502020204030204" pitchFamily="34" charset="0"/>
                <a:cs typeface="Times New Roman" panose="02020603050405020304" pitchFamily="18" charset="0"/>
              </a:rPr>
              <a:t>.</a:t>
            </a:r>
            <a:endPar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27582621"/>
      </p:ext>
    </p:extLst>
  </p:cSld>
  <p:clrMapOvr>
    <a:masterClrMapping/>
  </p:clrMapOvr>
</p:sld>
</file>

<file path=ppt/theme/theme1.xml><?xml version="1.0" encoding="utf-8"?>
<a:theme xmlns:a="http://schemas.openxmlformats.org/drawingml/2006/main" name="Temă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50</TotalTime>
  <Words>660</Words>
  <Application>Microsoft Macintosh PowerPoint</Application>
  <PresentationFormat>Widescreen</PresentationFormat>
  <Paragraphs>17</Paragraphs>
  <Slides>17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Aptos</vt:lpstr>
      <vt:lpstr>Aptos Display</vt:lpstr>
      <vt:lpstr>Arial</vt:lpstr>
      <vt:lpstr>Montserrat</vt:lpstr>
      <vt:lpstr>Montserrat </vt:lpstr>
      <vt:lpstr>Montserrat Medium</vt:lpstr>
      <vt:lpstr>Temă Office</vt:lpstr>
      <vt:lpstr>NE ADD FEL! 3. Téma</vt:lpstr>
      <vt:lpstr>Ne mondj le az emberekről!</vt:lpstr>
      <vt:lpstr>Ne a reményről mondj le, hanem a neheztelésről!</vt:lpstr>
      <vt:lpstr>• Lemondunk az emberekről, ha udvariatlanok. • Lemondunk az emberekről, ha ismételten elkövetik ugyanazokat a hibákat.  • Lemondunk az emberekről, ha csalódunk bennük • Lemondunk az emberekről, ha felidegesítenek.  • Lemondunk az emberekről, ha szerintünk nem annyira intelligensek vagy jól szituáltak, ahogy azt elvárnánk tőlük • Lemondunk az emberekről, mert nehéz őket szeretni. </vt:lpstr>
      <vt:lpstr>Vannak nehezen elviselhető emberek. Ha viszont lemondasz mindenkiről, akiben akár egyetlen hiba is van, végül magányos maradsz, hiszen senki sem tökéletes. Ha viszont mégis úgy alakul, hogy magadra maradsz, és már nincsenek körülötted hibákkal teli emberek, rájössz, hogy magadat sem kedveled annyira, mivel te sem vagy tökéletes.</vt:lpstr>
      <vt:lpstr>Néha azért mondunk le az emberekről, mert nem hasonlítanak eléggé hozzánk, máskor pedig azért, mert túlságosan is hasonlóak vagyunk.</vt:lpstr>
      <vt:lpstr>Ha nem szeretnél lemondani az emberekről, akkor kerüld az önzést, a büszkeséget és az irigységet. Nem tarthatsz örökké haragot. Nem tarthatod számon valakinek az összes hibáját. Továbbra is el kell fogadnod az embereket olyannak, amilyenek, sőt, még valami jót is remélhetsz, kívánhatsz számukra.</vt:lpstr>
      <vt:lpstr>„A szeretet hosszútűrő, kegyes; a szeretet nem irigykedik, a szeretet nem kérkedik, nem fuvalkodik fel. Nem cselekszik éktelenül, nem keresi a maga hasznát, nem gerjed haragra, nem rója fel a gonoszt, nem örül a hamisságnak, de együtt örül az igazsággal; mindent elfedez, mindent hisz, mindent remél, mindent eltűr. A szeretet soha el nem fogy” (1Kor 13:4-8)</vt:lpstr>
      <vt:lpstr>A szeretet egyik kifejezésmódja, ha jót remélsz egy másik személyre vonatkozóan. Lesznek pillanatok, amikor az illető személy nem lát kiutat, te azonban helyette is belekapaszkodhatsz a reménységbe, imádkozhatsz érette és bátoríthatod őt.</vt:lpstr>
      <vt:lpstr>Természetes azonban, hogy a szeretet útjának választása nem azt feltételezi, hogy nem kell véget vetni veszélyes vagy visszaélésekkel tarkított kapcsolatoknak. A szeretetre való felszólítás nem kényszerít arra, hogy megmaradj a manipulatív, működésképtelen és bántó kapcsolatokban. A reménységet ápolhatod úgy is, hogy valakit csak távolról szeretsz</vt:lpstr>
      <vt:lpstr>És nem utolsó sorban, amikor valakiért képes vagy a reménységbe kapaszkodni, akkor valójában úgy látod őt, ahogy Isten is látja: szeretett, értékes embernek, akiben a fejlődés lehetősége rejlik.</vt:lpstr>
      <vt:lpstr>Jézus, aki szeret téged és mindazokat, akiket te is próbálsz szeretni, nagyon szépen fejezte ki ezt a gondolatot: „Ez az én parancsolatom, hogy szeressétek egymást, amiképpen én szerettelek titeket” (Jn 15:12).</vt:lpstr>
      <vt:lpstr>A tudósok 1938-ban kezdték el az emberi boldogsággal kapcsolatos egyik leghosszabb kutatást. Arra a következtetésre jutottak, hogy valójában egy valami eredményez több boldogságot, jobb egészséget, sőt, hosszabb életet. Nagy meglepetésükre a boldog, egészséges élet kulcsa nem a pénz, a siker, a testmozgás vagy az egészséges táplálkozás. A megfigyelt alanyok közt a legboldogabb és legegészségesebb személyek életében volt egy közös tényező: a pozitív kapcsolatok.</vt:lpstr>
      <vt:lpstr>Amikor az emberekben keresed a jót, valójában magaddal és másokkal is jót teszel, mivel szükséged van az emberekre, és az embereknek is szükségük van rád.</vt:lpstr>
      <vt:lpstr>Tehát, ne mondj le az emberekről! Isten még munkálkodik. Épp most igyekszik jót tenni mindannyiunkkal, veled és a körülötted élőkkel is.</vt:lpstr>
      <vt:lpstr>Amikor mindent megteszel, ami tőled telik, beleértve azt is, hogy megpróbálod felfedezni a jót a szomorú helyzetekben, akkor mindazt, ami lehetetlennek tűnik, a mennyei Atyára bízhatod. Meg fogsz lepődni a békén, amely akkor érkezik, amikor Isten kezébe helyezed a dolgokat, Aki sosem mond le rólad!</vt:lpstr>
      <vt:lpstr>Ne mondj le az emebrekről!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Delia Scripcariu</dc:creator>
  <cp:lastModifiedBy>Róbert Ilyés</cp:lastModifiedBy>
  <cp:revision>10</cp:revision>
  <dcterms:created xsi:type="dcterms:W3CDTF">2024-10-02T08:19:33Z</dcterms:created>
  <dcterms:modified xsi:type="dcterms:W3CDTF">2024-10-03T08:33:17Z</dcterms:modified>
</cp:coreProperties>
</file>