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81" r:id="rId5"/>
    <p:sldId id="259" r:id="rId6"/>
    <p:sldId id="286" r:id="rId7"/>
    <p:sldId id="260" r:id="rId8"/>
    <p:sldId id="261" r:id="rId9"/>
    <p:sldId id="282" r:id="rId10"/>
    <p:sldId id="263" r:id="rId11"/>
    <p:sldId id="265" r:id="rId12"/>
    <p:sldId id="274" r:id="rId13"/>
    <p:sldId id="275" r:id="rId14"/>
    <p:sldId id="276" r:id="rId15"/>
    <p:sldId id="277" r:id="rId16"/>
    <p:sldId id="287" r:id="rId17"/>
  </p:sldIdLst>
  <p:sldSz cx="12192000" cy="6858000"/>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3" autoAdjust="0"/>
    <p:restoredTop sz="94682"/>
  </p:normalViewPr>
  <p:slideViewPr>
    <p:cSldViewPr snapToGrid="0">
      <p:cViewPr varScale="1">
        <p:scale>
          <a:sx n="111" d="100"/>
          <a:sy n="111" d="100"/>
        </p:scale>
        <p:origin x="768"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3A5A03F6-2159-B62A-7F4C-28D61755EE1D}"/>
              </a:ext>
            </a:extLst>
          </p:cNvPr>
          <p:cNvSpPr>
            <a:spLocks noGrp="1"/>
          </p:cNvSpPr>
          <p:nvPr>
            <p:ph type="ctrTitle"/>
          </p:nvPr>
        </p:nvSpPr>
        <p:spPr>
          <a:xfrm>
            <a:off x="1524000" y="1122363"/>
            <a:ext cx="9144000" cy="2387600"/>
          </a:xfrm>
        </p:spPr>
        <p:txBody>
          <a:bodyPr anchor="b"/>
          <a:lstStyle>
            <a:lvl1pPr algn="ctr">
              <a:defRPr sz="6000"/>
            </a:lvl1pPr>
          </a:lstStyle>
          <a:p>
            <a:r>
              <a:rPr lang="ro-RO"/>
              <a:t>Faceți clic pentru a edita stilul de titlu coordonator</a:t>
            </a:r>
          </a:p>
        </p:txBody>
      </p:sp>
      <p:sp>
        <p:nvSpPr>
          <p:cNvPr id="3" name="Subtitlu 2">
            <a:extLst>
              <a:ext uri="{FF2B5EF4-FFF2-40B4-BE49-F238E27FC236}">
                <a16:creationId xmlns:a16="http://schemas.microsoft.com/office/drawing/2014/main" id="{5917FC8E-0EEA-3555-EA83-22DE3052040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o-RO"/>
              <a:t>Faceți clic pentru a edita stilul de subtitlu coordonator</a:t>
            </a:r>
          </a:p>
        </p:txBody>
      </p:sp>
      <p:sp>
        <p:nvSpPr>
          <p:cNvPr id="4" name="Substituent dată 3">
            <a:extLst>
              <a:ext uri="{FF2B5EF4-FFF2-40B4-BE49-F238E27FC236}">
                <a16:creationId xmlns:a16="http://schemas.microsoft.com/office/drawing/2014/main" id="{5AC9779E-BB87-B2F7-BA2B-A46C970D5AAE}"/>
              </a:ext>
            </a:extLst>
          </p:cNvPr>
          <p:cNvSpPr>
            <a:spLocks noGrp="1"/>
          </p:cNvSpPr>
          <p:nvPr>
            <p:ph type="dt" sz="half" idx="10"/>
          </p:nvPr>
        </p:nvSpPr>
        <p:spPr/>
        <p:txBody>
          <a:bodyPr/>
          <a:lstStyle/>
          <a:p>
            <a:fld id="{08E5A30F-7F01-4CE1-A030-4145AAEC85D6}" type="datetimeFigureOut">
              <a:rPr lang="ro-RO" smtClean="0"/>
              <a:t>04.10.2024</a:t>
            </a:fld>
            <a:endParaRPr lang="ro-RO"/>
          </a:p>
        </p:txBody>
      </p:sp>
      <p:sp>
        <p:nvSpPr>
          <p:cNvPr id="5" name="Substituent subsol 4">
            <a:extLst>
              <a:ext uri="{FF2B5EF4-FFF2-40B4-BE49-F238E27FC236}">
                <a16:creationId xmlns:a16="http://schemas.microsoft.com/office/drawing/2014/main" id="{35F89A8A-560F-468F-0317-19B4E07FB644}"/>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A95B6F6A-2675-6FA0-C75C-1A33047F90BE}"/>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47709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6EAD0404-41A9-0736-D99E-27B68C1C92DB}"/>
              </a:ext>
            </a:extLst>
          </p:cNvPr>
          <p:cNvSpPr>
            <a:spLocks noGrp="1"/>
          </p:cNvSpPr>
          <p:nvPr>
            <p:ph type="title"/>
          </p:nvPr>
        </p:nvSpPr>
        <p:spPr/>
        <p:txBody>
          <a:bodyPr/>
          <a:lstStyle/>
          <a:p>
            <a:r>
              <a:rPr lang="ro-RO"/>
              <a:t>Faceți clic pentru a edita stilul de titlu coordonator</a:t>
            </a:r>
          </a:p>
        </p:txBody>
      </p:sp>
      <p:sp>
        <p:nvSpPr>
          <p:cNvPr id="3" name="Substituent text vertical 2">
            <a:extLst>
              <a:ext uri="{FF2B5EF4-FFF2-40B4-BE49-F238E27FC236}">
                <a16:creationId xmlns:a16="http://schemas.microsoft.com/office/drawing/2014/main" id="{9B608B95-D766-7449-69DE-146E5ABAC4D2}"/>
              </a:ext>
            </a:extLst>
          </p:cNvPr>
          <p:cNvSpPr>
            <a:spLocks noGrp="1"/>
          </p:cNvSpPr>
          <p:nvPr>
            <p:ph type="body" orient="vert" idx="1"/>
          </p:nvPr>
        </p:nvSpPr>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5BD6B077-FEF6-EA58-6BAB-03256039B38E}"/>
              </a:ext>
            </a:extLst>
          </p:cNvPr>
          <p:cNvSpPr>
            <a:spLocks noGrp="1"/>
          </p:cNvSpPr>
          <p:nvPr>
            <p:ph type="dt" sz="half" idx="10"/>
          </p:nvPr>
        </p:nvSpPr>
        <p:spPr/>
        <p:txBody>
          <a:bodyPr/>
          <a:lstStyle/>
          <a:p>
            <a:fld id="{08E5A30F-7F01-4CE1-A030-4145AAEC85D6}" type="datetimeFigureOut">
              <a:rPr lang="ro-RO" smtClean="0"/>
              <a:t>04.10.2024</a:t>
            </a:fld>
            <a:endParaRPr lang="ro-RO"/>
          </a:p>
        </p:txBody>
      </p:sp>
      <p:sp>
        <p:nvSpPr>
          <p:cNvPr id="5" name="Substituent subsol 4">
            <a:extLst>
              <a:ext uri="{FF2B5EF4-FFF2-40B4-BE49-F238E27FC236}">
                <a16:creationId xmlns:a16="http://schemas.microsoft.com/office/drawing/2014/main" id="{E242E069-23A7-E8D5-DD6B-FC44E5BCD7D5}"/>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C644DA0D-E686-87DD-5DC0-82EBE742F0F5}"/>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825225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a:extLst>
              <a:ext uri="{FF2B5EF4-FFF2-40B4-BE49-F238E27FC236}">
                <a16:creationId xmlns:a16="http://schemas.microsoft.com/office/drawing/2014/main" id="{5120778C-62E8-F843-8289-6CB97ACE8A16}"/>
              </a:ext>
            </a:extLst>
          </p:cNvPr>
          <p:cNvSpPr>
            <a:spLocks noGrp="1"/>
          </p:cNvSpPr>
          <p:nvPr>
            <p:ph type="title" orient="vert"/>
          </p:nvPr>
        </p:nvSpPr>
        <p:spPr>
          <a:xfrm>
            <a:off x="8724900" y="365125"/>
            <a:ext cx="2628900" cy="5811838"/>
          </a:xfrm>
        </p:spPr>
        <p:txBody>
          <a:bodyPr vert="eaVert"/>
          <a:lstStyle/>
          <a:p>
            <a:r>
              <a:rPr lang="ro-RO"/>
              <a:t>Faceți clic pentru a edita stilul de titlu coordonator</a:t>
            </a:r>
          </a:p>
        </p:txBody>
      </p:sp>
      <p:sp>
        <p:nvSpPr>
          <p:cNvPr id="3" name="Substituent text vertical 2">
            <a:extLst>
              <a:ext uri="{FF2B5EF4-FFF2-40B4-BE49-F238E27FC236}">
                <a16:creationId xmlns:a16="http://schemas.microsoft.com/office/drawing/2014/main" id="{3CBBFC55-9CC5-8CD4-7C56-5A3C345DA331}"/>
              </a:ext>
            </a:extLst>
          </p:cNvPr>
          <p:cNvSpPr>
            <a:spLocks noGrp="1"/>
          </p:cNvSpPr>
          <p:nvPr>
            <p:ph type="body" orient="vert" idx="1"/>
          </p:nvPr>
        </p:nvSpPr>
        <p:spPr>
          <a:xfrm>
            <a:off x="838200" y="365125"/>
            <a:ext cx="7734300" cy="5811838"/>
          </a:xfrm>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805DA423-327F-2080-B44B-9ACD484271DB}"/>
              </a:ext>
            </a:extLst>
          </p:cNvPr>
          <p:cNvSpPr>
            <a:spLocks noGrp="1"/>
          </p:cNvSpPr>
          <p:nvPr>
            <p:ph type="dt" sz="half" idx="10"/>
          </p:nvPr>
        </p:nvSpPr>
        <p:spPr/>
        <p:txBody>
          <a:bodyPr/>
          <a:lstStyle/>
          <a:p>
            <a:fld id="{08E5A30F-7F01-4CE1-A030-4145AAEC85D6}" type="datetimeFigureOut">
              <a:rPr lang="ro-RO" smtClean="0"/>
              <a:t>04.10.2024</a:t>
            </a:fld>
            <a:endParaRPr lang="ro-RO"/>
          </a:p>
        </p:txBody>
      </p:sp>
      <p:sp>
        <p:nvSpPr>
          <p:cNvPr id="5" name="Substituent subsol 4">
            <a:extLst>
              <a:ext uri="{FF2B5EF4-FFF2-40B4-BE49-F238E27FC236}">
                <a16:creationId xmlns:a16="http://schemas.microsoft.com/office/drawing/2014/main" id="{43FEF425-9998-47C8-E9E2-8D140439D206}"/>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3681FC48-5385-190D-A90E-D985AF556D47}"/>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019689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D623A322-1455-FB65-881C-DDE7A65E2EA2}"/>
              </a:ext>
            </a:extLst>
          </p:cNvPr>
          <p:cNvSpPr>
            <a:spLocks noGrp="1"/>
          </p:cNvSpPr>
          <p:nvPr>
            <p:ph type="title"/>
          </p:nvPr>
        </p:nvSpPr>
        <p:spPr/>
        <p:txBody>
          <a:body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39F3B72D-AB8F-7117-360B-8DB22A1B534E}"/>
              </a:ext>
            </a:extLst>
          </p:cNvPr>
          <p:cNvSpPr>
            <a:spLocks noGrp="1"/>
          </p:cNvSpPr>
          <p:nvPr>
            <p:ph idx="1"/>
          </p:nvPr>
        </p:nvSpPr>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8ECA6B1B-658E-6439-4098-10C6691E0002}"/>
              </a:ext>
            </a:extLst>
          </p:cNvPr>
          <p:cNvSpPr>
            <a:spLocks noGrp="1"/>
          </p:cNvSpPr>
          <p:nvPr>
            <p:ph type="dt" sz="half" idx="10"/>
          </p:nvPr>
        </p:nvSpPr>
        <p:spPr/>
        <p:txBody>
          <a:bodyPr/>
          <a:lstStyle/>
          <a:p>
            <a:fld id="{08E5A30F-7F01-4CE1-A030-4145AAEC85D6}" type="datetimeFigureOut">
              <a:rPr lang="ro-RO" smtClean="0"/>
              <a:t>04.10.2024</a:t>
            </a:fld>
            <a:endParaRPr lang="ro-RO"/>
          </a:p>
        </p:txBody>
      </p:sp>
      <p:sp>
        <p:nvSpPr>
          <p:cNvPr id="5" name="Substituent subsol 4">
            <a:extLst>
              <a:ext uri="{FF2B5EF4-FFF2-40B4-BE49-F238E27FC236}">
                <a16:creationId xmlns:a16="http://schemas.microsoft.com/office/drawing/2014/main" id="{E1DEEF95-D046-E565-86AA-506DAE95F213}"/>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F72BEEB3-293C-A471-FD2B-45997BB896B9}"/>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812457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7C52A1AB-CD16-6A10-F22A-C77234022FE4}"/>
              </a:ext>
            </a:extLst>
          </p:cNvPr>
          <p:cNvSpPr>
            <a:spLocks noGrp="1"/>
          </p:cNvSpPr>
          <p:nvPr>
            <p:ph type="title"/>
          </p:nvPr>
        </p:nvSpPr>
        <p:spPr>
          <a:xfrm>
            <a:off x="831850" y="1709738"/>
            <a:ext cx="10515600" cy="2852737"/>
          </a:xfrm>
        </p:spPr>
        <p:txBody>
          <a:bodyPr anchor="b"/>
          <a:lstStyle>
            <a:lvl1pPr>
              <a:defRPr sz="6000"/>
            </a:lvl1pPr>
          </a:lstStyle>
          <a:p>
            <a:r>
              <a:rPr lang="ro-RO"/>
              <a:t>Faceți clic pentru a edita stilul de titlu coordonator</a:t>
            </a:r>
          </a:p>
        </p:txBody>
      </p:sp>
      <p:sp>
        <p:nvSpPr>
          <p:cNvPr id="3" name="Substituent text 2">
            <a:extLst>
              <a:ext uri="{FF2B5EF4-FFF2-40B4-BE49-F238E27FC236}">
                <a16:creationId xmlns:a16="http://schemas.microsoft.com/office/drawing/2014/main" id="{EB98391A-613F-437B-073A-ABCF8E7FC2E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ro-RO"/>
              <a:t>Faceţi clic pentru a edita Master stiluri text</a:t>
            </a:r>
          </a:p>
        </p:txBody>
      </p:sp>
      <p:sp>
        <p:nvSpPr>
          <p:cNvPr id="4" name="Substituent dată 3">
            <a:extLst>
              <a:ext uri="{FF2B5EF4-FFF2-40B4-BE49-F238E27FC236}">
                <a16:creationId xmlns:a16="http://schemas.microsoft.com/office/drawing/2014/main" id="{B9CFFB78-05B5-2F70-14B0-813594982174}"/>
              </a:ext>
            </a:extLst>
          </p:cNvPr>
          <p:cNvSpPr>
            <a:spLocks noGrp="1"/>
          </p:cNvSpPr>
          <p:nvPr>
            <p:ph type="dt" sz="half" idx="10"/>
          </p:nvPr>
        </p:nvSpPr>
        <p:spPr/>
        <p:txBody>
          <a:bodyPr/>
          <a:lstStyle/>
          <a:p>
            <a:fld id="{08E5A30F-7F01-4CE1-A030-4145AAEC85D6}" type="datetimeFigureOut">
              <a:rPr lang="ro-RO" smtClean="0"/>
              <a:t>04.10.2024</a:t>
            </a:fld>
            <a:endParaRPr lang="ro-RO"/>
          </a:p>
        </p:txBody>
      </p:sp>
      <p:sp>
        <p:nvSpPr>
          <p:cNvPr id="5" name="Substituent subsol 4">
            <a:extLst>
              <a:ext uri="{FF2B5EF4-FFF2-40B4-BE49-F238E27FC236}">
                <a16:creationId xmlns:a16="http://schemas.microsoft.com/office/drawing/2014/main" id="{70C178F6-7938-963A-4D9C-A3F26BB25F8E}"/>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56C1A60A-45E7-D79D-8982-5935BFED3702}"/>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997610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D40686E4-C38F-8322-D77E-11905CE49191}"/>
              </a:ext>
            </a:extLst>
          </p:cNvPr>
          <p:cNvSpPr>
            <a:spLocks noGrp="1"/>
          </p:cNvSpPr>
          <p:nvPr>
            <p:ph type="title"/>
          </p:nvPr>
        </p:nvSpPr>
        <p:spPr/>
        <p:txBody>
          <a:body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04389149-ED49-D5EE-FBB7-9B17A16FAFD8}"/>
              </a:ext>
            </a:extLst>
          </p:cNvPr>
          <p:cNvSpPr>
            <a:spLocks noGrp="1"/>
          </p:cNvSpPr>
          <p:nvPr>
            <p:ph sz="half" idx="1"/>
          </p:nvPr>
        </p:nvSpPr>
        <p:spPr>
          <a:xfrm>
            <a:off x="838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conținut 3">
            <a:extLst>
              <a:ext uri="{FF2B5EF4-FFF2-40B4-BE49-F238E27FC236}">
                <a16:creationId xmlns:a16="http://schemas.microsoft.com/office/drawing/2014/main" id="{A9FD26F5-A256-4624-ACCF-4E1AB71CDC73}"/>
              </a:ext>
            </a:extLst>
          </p:cNvPr>
          <p:cNvSpPr>
            <a:spLocks noGrp="1"/>
          </p:cNvSpPr>
          <p:nvPr>
            <p:ph sz="half" idx="2"/>
          </p:nvPr>
        </p:nvSpPr>
        <p:spPr>
          <a:xfrm>
            <a:off x="6172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5" name="Substituent dată 4">
            <a:extLst>
              <a:ext uri="{FF2B5EF4-FFF2-40B4-BE49-F238E27FC236}">
                <a16:creationId xmlns:a16="http://schemas.microsoft.com/office/drawing/2014/main" id="{F9FF8B19-5BF4-4DA2-3765-642EF623C4A3}"/>
              </a:ext>
            </a:extLst>
          </p:cNvPr>
          <p:cNvSpPr>
            <a:spLocks noGrp="1"/>
          </p:cNvSpPr>
          <p:nvPr>
            <p:ph type="dt" sz="half" idx="10"/>
          </p:nvPr>
        </p:nvSpPr>
        <p:spPr/>
        <p:txBody>
          <a:bodyPr/>
          <a:lstStyle/>
          <a:p>
            <a:fld id="{08E5A30F-7F01-4CE1-A030-4145AAEC85D6}" type="datetimeFigureOut">
              <a:rPr lang="ro-RO" smtClean="0"/>
              <a:t>04.10.2024</a:t>
            </a:fld>
            <a:endParaRPr lang="ro-RO"/>
          </a:p>
        </p:txBody>
      </p:sp>
      <p:sp>
        <p:nvSpPr>
          <p:cNvPr id="6" name="Substituent subsol 5">
            <a:extLst>
              <a:ext uri="{FF2B5EF4-FFF2-40B4-BE49-F238E27FC236}">
                <a16:creationId xmlns:a16="http://schemas.microsoft.com/office/drawing/2014/main" id="{361706C0-8E25-75ED-2B32-77D80A946F10}"/>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CA2F3FE2-380B-E401-DF2A-CC77F96F6378}"/>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70063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5394AC4F-7A31-EF17-0283-7A5BAD6F5F4D}"/>
              </a:ext>
            </a:extLst>
          </p:cNvPr>
          <p:cNvSpPr>
            <a:spLocks noGrp="1"/>
          </p:cNvSpPr>
          <p:nvPr>
            <p:ph type="title"/>
          </p:nvPr>
        </p:nvSpPr>
        <p:spPr>
          <a:xfrm>
            <a:off x="839788" y="365125"/>
            <a:ext cx="10515600" cy="1325563"/>
          </a:xfrm>
        </p:spPr>
        <p:txBody>
          <a:bodyPr/>
          <a:lstStyle/>
          <a:p>
            <a:r>
              <a:rPr lang="ro-RO"/>
              <a:t>Faceți clic pentru a edita stilul de titlu coordonator</a:t>
            </a:r>
          </a:p>
        </p:txBody>
      </p:sp>
      <p:sp>
        <p:nvSpPr>
          <p:cNvPr id="3" name="Substituent text 2">
            <a:extLst>
              <a:ext uri="{FF2B5EF4-FFF2-40B4-BE49-F238E27FC236}">
                <a16:creationId xmlns:a16="http://schemas.microsoft.com/office/drawing/2014/main" id="{68C6D16F-91F0-FDB0-06EE-E7544A722E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4" name="Substituent conținut 3">
            <a:extLst>
              <a:ext uri="{FF2B5EF4-FFF2-40B4-BE49-F238E27FC236}">
                <a16:creationId xmlns:a16="http://schemas.microsoft.com/office/drawing/2014/main" id="{477FC63F-0A6C-B373-FC0B-4E00F4A6A729}"/>
              </a:ext>
            </a:extLst>
          </p:cNvPr>
          <p:cNvSpPr>
            <a:spLocks noGrp="1"/>
          </p:cNvSpPr>
          <p:nvPr>
            <p:ph sz="half" idx="2"/>
          </p:nvPr>
        </p:nvSpPr>
        <p:spPr>
          <a:xfrm>
            <a:off x="839788" y="2505075"/>
            <a:ext cx="5157787"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5" name="Substituent text 4">
            <a:extLst>
              <a:ext uri="{FF2B5EF4-FFF2-40B4-BE49-F238E27FC236}">
                <a16:creationId xmlns:a16="http://schemas.microsoft.com/office/drawing/2014/main" id="{DD5DCFEB-9AAA-C82B-0F70-1AC41659427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6" name="Substituent conținut 5">
            <a:extLst>
              <a:ext uri="{FF2B5EF4-FFF2-40B4-BE49-F238E27FC236}">
                <a16:creationId xmlns:a16="http://schemas.microsoft.com/office/drawing/2014/main" id="{3E501C75-0D8F-A764-84A6-C9566D6AB48F}"/>
              </a:ext>
            </a:extLst>
          </p:cNvPr>
          <p:cNvSpPr>
            <a:spLocks noGrp="1"/>
          </p:cNvSpPr>
          <p:nvPr>
            <p:ph sz="quarter" idx="4"/>
          </p:nvPr>
        </p:nvSpPr>
        <p:spPr>
          <a:xfrm>
            <a:off x="6172200" y="2505075"/>
            <a:ext cx="5183188"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7" name="Substituent dată 6">
            <a:extLst>
              <a:ext uri="{FF2B5EF4-FFF2-40B4-BE49-F238E27FC236}">
                <a16:creationId xmlns:a16="http://schemas.microsoft.com/office/drawing/2014/main" id="{A944E166-9186-A498-C2E1-C59AB4F58E90}"/>
              </a:ext>
            </a:extLst>
          </p:cNvPr>
          <p:cNvSpPr>
            <a:spLocks noGrp="1"/>
          </p:cNvSpPr>
          <p:nvPr>
            <p:ph type="dt" sz="half" idx="10"/>
          </p:nvPr>
        </p:nvSpPr>
        <p:spPr/>
        <p:txBody>
          <a:bodyPr/>
          <a:lstStyle/>
          <a:p>
            <a:fld id="{08E5A30F-7F01-4CE1-A030-4145AAEC85D6}" type="datetimeFigureOut">
              <a:rPr lang="ro-RO" smtClean="0"/>
              <a:t>04.10.2024</a:t>
            </a:fld>
            <a:endParaRPr lang="ro-RO"/>
          </a:p>
        </p:txBody>
      </p:sp>
      <p:sp>
        <p:nvSpPr>
          <p:cNvPr id="8" name="Substituent subsol 7">
            <a:extLst>
              <a:ext uri="{FF2B5EF4-FFF2-40B4-BE49-F238E27FC236}">
                <a16:creationId xmlns:a16="http://schemas.microsoft.com/office/drawing/2014/main" id="{7CE5088A-510C-D60E-6CBB-B7C2B72E99E3}"/>
              </a:ext>
            </a:extLst>
          </p:cNvPr>
          <p:cNvSpPr>
            <a:spLocks noGrp="1"/>
          </p:cNvSpPr>
          <p:nvPr>
            <p:ph type="ftr" sz="quarter" idx="11"/>
          </p:nvPr>
        </p:nvSpPr>
        <p:spPr/>
        <p:txBody>
          <a:bodyPr/>
          <a:lstStyle/>
          <a:p>
            <a:endParaRPr lang="ro-RO"/>
          </a:p>
        </p:txBody>
      </p:sp>
      <p:sp>
        <p:nvSpPr>
          <p:cNvPr id="9" name="Substituent număr diapozitiv 8">
            <a:extLst>
              <a:ext uri="{FF2B5EF4-FFF2-40B4-BE49-F238E27FC236}">
                <a16:creationId xmlns:a16="http://schemas.microsoft.com/office/drawing/2014/main" id="{63B433B1-AADD-BE7B-BCEF-54600A62D650}"/>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329199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594AA83-E242-91DA-28B9-86404D900C7A}"/>
              </a:ext>
            </a:extLst>
          </p:cNvPr>
          <p:cNvSpPr>
            <a:spLocks noGrp="1"/>
          </p:cNvSpPr>
          <p:nvPr>
            <p:ph type="title"/>
          </p:nvPr>
        </p:nvSpPr>
        <p:spPr/>
        <p:txBody>
          <a:bodyPr/>
          <a:lstStyle/>
          <a:p>
            <a:r>
              <a:rPr lang="ro-RO"/>
              <a:t>Faceți clic pentru a edita stilul de titlu coordonator</a:t>
            </a:r>
          </a:p>
        </p:txBody>
      </p:sp>
      <p:sp>
        <p:nvSpPr>
          <p:cNvPr id="3" name="Substituent dată 2">
            <a:extLst>
              <a:ext uri="{FF2B5EF4-FFF2-40B4-BE49-F238E27FC236}">
                <a16:creationId xmlns:a16="http://schemas.microsoft.com/office/drawing/2014/main" id="{A9C401B1-DD8A-6DE1-6119-5E2E66C70D7E}"/>
              </a:ext>
            </a:extLst>
          </p:cNvPr>
          <p:cNvSpPr>
            <a:spLocks noGrp="1"/>
          </p:cNvSpPr>
          <p:nvPr>
            <p:ph type="dt" sz="half" idx="10"/>
          </p:nvPr>
        </p:nvSpPr>
        <p:spPr/>
        <p:txBody>
          <a:bodyPr/>
          <a:lstStyle/>
          <a:p>
            <a:fld id="{08E5A30F-7F01-4CE1-A030-4145AAEC85D6}" type="datetimeFigureOut">
              <a:rPr lang="ro-RO" smtClean="0"/>
              <a:t>04.10.2024</a:t>
            </a:fld>
            <a:endParaRPr lang="ro-RO"/>
          </a:p>
        </p:txBody>
      </p:sp>
      <p:sp>
        <p:nvSpPr>
          <p:cNvPr id="4" name="Substituent subsol 3">
            <a:extLst>
              <a:ext uri="{FF2B5EF4-FFF2-40B4-BE49-F238E27FC236}">
                <a16:creationId xmlns:a16="http://schemas.microsoft.com/office/drawing/2014/main" id="{9A2E8840-6B76-3A5B-73F6-AF8985EF0BBF}"/>
              </a:ext>
            </a:extLst>
          </p:cNvPr>
          <p:cNvSpPr>
            <a:spLocks noGrp="1"/>
          </p:cNvSpPr>
          <p:nvPr>
            <p:ph type="ftr" sz="quarter" idx="11"/>
          </p:nvPr>
        </p:nvSpPr>
        <p:spPr/>
        <p:txBody>
          <a:bodyPr/>
          <a:lstStyle/>
          <a:p>
            <a:endParaRPr lang="ro-RO"/>
          </a:p>
        </p:txBody>
      </p:sp>
      <p:sp>
        <p:nvSpPr>
          <p:cNvPr id="5" name="Substituent număr diapozitiv 4">
            <a:extLst>
              <a:ext uri="{FF2B5EF4-FFF2-40B4-BE49-F238E27FC236}">
                <a16:creationId xmlns:a16="http://schemas.microsoft.com/office/drawing/2014/main" id="{AF338731-1646-FD0F-906C-7E43C8F3E993}"/>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533369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a:extLst>
              <a:ext uri="{FF2B5EF4-FFF2-40B4-BE49-F238E27FC236}">
                <a16:creationId xmlns:a16="http://schemas.microsoft.com/office/drawing/2014/main" id="{78241048-ABF4-C613-4C2F-15003C11E3A9}"/>
              </a:ext>
            </a:extLst>
          </p:cNvPr>
          <p:cNvSpPr>
            <a:spLocks noGrp="1"/>
          </p:cNvSpPr>
          <p:nvPr>
            <p:ph type="dt" sz="half" idx="10"/>
          </p:nvPr>
        </p:nvSpPr>
        <p:spPr/>
        <p:txBody>
          <a:bodyPr/>
          <a:lstStyle/>
          <a:p>
            <a:fld id="{08E5A30F-7F01-4CE1-A030-4145AAEC85D6}" type="datetimeFigureOut">
              <a:rPr lang="ro-RO" smtClean="0"/>
              <a:t>04.10.2024</a:t>
            </a:fld>
            <a:endParaRPr lang="ro-RO"/>
          </a:p>
        </p:txBody>
      </p:sp>
      <p:sp>
        <p:nvSpPr>
          <p:cNvPr id="3" name="Substituent subsol 2">
            <a:extLst>
              <a:ext uri="{FF2B5EF4-FFF2-40B4-BE49-F238E27FC236}">
                <a16:creationId xmlns:a16="http://schemas.microsoft.com/office/drawing/2014/main" id="{96D22427-C540-5C9A-DC14-FB8E294F23A2}"/>
              </a:ext>
            </a:extLst>
          </p:cNvPr>
          <p:cNvSpPr>
            <a:spLocks noGrp="1"/>
          </p:cNvSpPr>
          <p:nvPr>
            <p:ph type="ftr" sz="quarter" idx="11"/>
          </p:nvPr>
        </p:nvSpPr>
        <p:spPr/>
        <p:txBody>
          <a:bodyPr/>
          <a:lstStyle/>
          <a:p>
            <a:endParaRPr lang="ro-RO"/>
          </a:p>
        </p:txBody>
      </p:sp>
      <p:sp>
        <p:nvSpPr>
          <p:cNvPr id="4" name="Substituent număr diapozitiv 3">
            <a:extLst>
              <a:ext uri="{FF2B5EF4-FFF2-40B4-BE49-F238E27FC236}">
                <a16:creationId xmlns:a16="http://schemas.microsoft.com/office/drawing/2014/main" id="{3BAA2D2F-CC90-6D7E-ED3B-7E24E35064E1}"/>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1149425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B887AEED-3DDD-BEB6-1960-2637690F190A}"/>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E0A26419-8C59-899D-0DF6-3E729B2D39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text 3">
            <a:extLst>
              <a:ext uri="{FF2B5EF4-FFF2-40B4-BE49-F238E27FC236}">
                <a16:creationId xmlns:a16="http://schemas.microsoft.com/office/drawing/2014/main" id="{1F753F40-38DA-F2B4-ECA5-4CE51B3FE7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64265489-6681-35DE-ABC2-A45463DA5F4D}"/>
              </a:ext>
            </a:extLst>
          </p:cNvPr>
          <p:cNvSpPr>
            <a:spLocks noGrp="1"/>
          </p:cNvSpPr>
          <p:nvPr>
            <p:ph type="dt" sz="half" idx="10"/>
          </p:nvPr>
        </p:nvSpPr>
        <p:spPr/>
        <p:txBody>
          <a:bodyPr/>
          <a:lstStyle/>
          <a:p>
            <a:fld id="{08E5A30F-7F01-4CE1-A030-4145AAEC85D6}" type="datetimeFigureOut">
              <a:rPr lang="ro-RO" smtClean="0"/>
              <a:t>04.10.2024</a:t>
            </a:fld>
            <a:endParaRPr lang="ro-RO"/>
          </a:p>
        </p:txBody>
      </p:sp>
      <p:sp>
        <p:nvSpPr>
          <p:cNvPr id="6" name="Substituent subsol 5">
            <a:extLst>
              <a:ext uri="{FF2B5EF4-FFF2-40B4-BE49-F238E27FC236}">
                <a16:creationId xmlns:a16="http://schemas.microsoft.com/office/drawing/2014/main" id="{3EE9AEF1-7892-E747-5E67-A9E8299B1A75}"/>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B46D1831-F0DE-69AE-3E4E-5820C2CEC440}"/>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347506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EAF15B73-3327-B96E-FF52-E7D6390140C7}"/>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p>
        </p:txBody>
      </p:sp>
      <p:sp>
        <p:nvSpPr>
          <p:cNvPr id="3" name="Substituent imagine 2">
            <a:extLst>
              <a:ext uri="{FF2B5EF4-FFF2-40B4-BE49-F238E27FC236}">
                <a16:creationId xmlns:a16="http://schemas.microsoft.com/office/drawing/2014/main" id="{579989C0-B1C6-C3D1-6667-29B76F2587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Substituent text 3">
            <a:extLst>
              <a:ext uri="{FF2B5EF4-FFF2-40B4-BE49-F238E27FC236}">
                <a16:creationId xmlns:a16="http://schemas.microsoft.com/office/drawing/2014/main" id="{4C5D77CF-EF8F-8132-073D-0AC0F0F146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7B5BBCC8-0480-5A90-EBE9-9231D3C7B99D}"/>
              </a:ext>
            </a:extLst>
          </p:cNvPr>
          <p:cNvSpPr>
            <a:spLocks noGrp="1"/>
          </p:cNvSpPr>
          <p:nvPr>
            <p:ph type="dt" sz="half" idx="10"/>
          </p:nvPr>
        </p:nvSpPr>
        <p:spPr/>
        <p:txBody>
          <a:bodyPr/>
          <a:lstStyle/>
          <a:p>
            <a:fld id="{08E5A30F-7F01-4CE1-A030-4145AAEC85D6}" type="datetimeFigureOut">
              <a:rPr lang="ro-RO" smtClean="0"/>
              <a:t>04.10.2024</a:t>
            </a:fld>
            <a:endParaRPr lang="ro-RO"/>
          </a:p>
        </p:txBody>
      </p:sp>
      <p:sp>
        <p:nvSpPr>
          <p:cNvPr id="6" name="Substituent subsol 5">
            <a:extLst>
              <a:ext uri="{FF2B5EF4-FFF2-40B4-BE49-F238E27FC236}">
                <a16:creationId xmlns:a16="http://schemas.microsoft.com/office/drawing/2014/main" id="{037DFA28-B3B0-3A9A-23F3-3F02EB3C7C37}"/>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A2387C6B-76D6-2A17-7FE1-0B4DDCD1C864}"/>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897688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a:extLst>
              <a:ext uri="{FF2B5EF4-FFF2-40B4-BE49-F238E27FC236}">
                <a16:creationId xmlns:a16="http://schemas.microsoft.com/office/drawing/2014/main" id="{1DEEC67C-EB7C-2108-C369-859322F971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o-RO"/>
              <a:t>Faceți clic pentru a edita stilul de titlu coordonator</a:t>
            </a:r>
          </a:p>
        </p:txBody>
      </p:sp>
      <p:sp>
        <p:nvSpPr>
          <p:cNvPr id="3" name="Substituent text 2">
            <a:extLst>
              <a:ext uri="{FF2B5EF4-FFF2-40B4-BE49-F238E27FC236}">
                <a16:creationId xmlns:a16="http://schemas.microsoft.com/office/drawing/2014/main" id="{79CB97E1-2A05-8D0A-E353-A746832FD0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789FD49B-EDCD-6E77-94DD-4F5D26B38E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8E5A30F-7F01-4CE1-A030-4145AAEC85D6}" type="datetimeFigureOut">
              <a:rPr lang="ro-RO" smtClean="0"/>
              <a:t>04.10.2024</a:t>
            </a:fld>
            <a:endParaRPr lang="ro-RO"/>
          </a:p>
        </p:txBody>
      </p:sp>
      <p:sp>
        <p:nvSpPr>
          <p:cNvPr id="5" name="Substituent subsol 4">
            <a:extLst>
              <a:ext uri="{FF2B5EF4-FFF2-40B4-BE49-F238E27FC236}">
                <a16:creationId xmlns:a16="http://schemas.microsoft.com/office/drawing/2014/main" id="{5D93AC72-306F-460C-6222-3AF5B83D8D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ro-RO"/>
          </a:p>
        </p:txBody>
      </p:sp>
      <p:sp>
        <p:nvSpPr>
          <p:cNvPr id="6" name="Substituent număr diapozitiv 5">
            <a:extLst>
              <a:ext uri="{FF2B5EF4-FFF2-40B4-BE49-F238E27FC236}">
                <a16:creationId xmlns:a16="http://schemas.microsoft.com/office/drawing/2014/main" id="{BAF6CF9B-824B-747C-2078-0EDBB41959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EA00D22-DF18-4AFE-8B08-9D3178A5381B}" type="slidenum">
              <a:rPr lang="ro-RO" smtClean="0"/>
              <a:t>‹#›</a:t>
            </a:fld>
            <a:endParaRPr lang="ro-RO"/>
          </a:p>
        </p:txBody>
      </p:sp>
    </p:spTree>
    <p:extLst>
      <p:ext uri="{BB962C8B-B14F-4D97-AF65-F5344CB8AC3E}">
        <p14:creationId xmlns:p14="http://schemas.microsoft.com/office/powerpoint/2010/main" val="42776040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1524000" y="1810945"/>
            <a:ext cx="9144000" cy="2387600"/>
          </a:xfrm>
        </p:spPr>
        <p:txBody>
          <a:bodyPr>
            <a:normAutofit/>
          </a:bodyPr>
          <a:lstStyle/>
          <a:p>
            <a:pPr>
              <a:lnSpc>
                <a:spcPct val="107000"/>
              </a:lnSpc>
              <a:spcAft>
                <a:spcPts val="800"/>
              </a:spcAft>
            </a:pPr>
            <a:r>
              <a:rPr lang="ro-RO" sz="8000" b="1" kern="100" dirty="0">
                <a:solidFill>
                  <a:schemeClr val="accent2"/>
                </a:solidFill>
                <a:latin typeface="Montserrat" panose="00000500000000000000" pitchFamily="2" charset="0"/>
                <a:ea typeface="Calibri" panose="020F0502020204030204" pitchFamily="34" charset="0"/>
                <a:cs typeface="Times New Roman" panose="02020603050405020304" pitchFamily="18" charset="0"/>
              </a:rPr>
              <a:t>NE ADD FEL</a:t>
            </a:r>
            <a:r>
              <a:rPr lang="ro-RO" sz="8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a:t>
            </a:r>
            <a:br>
              <a:rPr lang="ro-RO" sz="8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br>
            <a:r>
              <a:rPr lang="ro-RO" sz="3600" b="1" kern="100" dirty="0">
                <a:solidFill>
                  <a:schemeClr val="accent2"/>
                </a:solidFill>
                <a:latin typeface="Montserrat" panose="00000500000000000000" pitchFamily="2" charset="0"/>
                <a:ea typeface="Calibri" panose="020F0502020204030204" pitchFamily="34" charset="0"/>
                <a:cs typeface="Times New Roman" panose="02020603050405020304" pitchFamily="18" charset="0"/>
              </a:rPr>
              <a:t>6. </a:t>
            </a:r>
            <a:r>
              <a:rPr lang="ro-RO" sz="3600" b="1" kern="100" dirty="0" err="1">
                <a:solidFill>
                  <a:schemeClr val="accent2"/>
                </a:solidFill>
                <a:latin typeface="Montserrat" panose="00000500000000000000" pitchFamily="2" charset="0"/>
                <a:ea typeface="Calibri" panose="020F0502020204030204" pitchFamily="34" charset="0"/>
                <a:cs typeface="Times New Roman" panose="02020603050405020304" pitchFamily="18" charset="0"/>
              </a:rPr>
              <a:t>Téma</a:t>
            </a:r>
            <a:endParaRPr lang="ro-RO" sz="3600"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37695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984556"/>
            <a:ext cx="8917893" cy="4096729"/>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Miközben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egyre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többen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mondanak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le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szervezett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vallásgyakorlásról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mert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érzelmi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fájdalmakat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éltek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át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gyülekezetben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mégis nem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igazi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oka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közösség</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elhagyásának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Némelyek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szkeptikusan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viszonyulnak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hithez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úgy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gondolják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emberek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túlságosan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kritizálóak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erkölcsösek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míg</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mások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véleményt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osztják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egyház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unalmas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jelentőségét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vesztett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9139404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10144810" cy="4316648"/>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Különleges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fontos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dolog</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olyan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lelki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csoportosuláshoz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tartozni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amelynek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tagjai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ugyanazt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nagy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reménységet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hitet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vallják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segít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túltenned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magad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véleménykülönbségeken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különbözőségeken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Megtanít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kapcsolatba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lépni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különböző</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élethelyzetekben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életkorban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levő</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emberekkel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akik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különféle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fajhoz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társadalmi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értékrendekhez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tartoznak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eltérő</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képzésben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részesültek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Immár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nemcsak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barátok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ismerősök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vagytok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hanem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családtagok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0598810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10399453" cy="3182329"/>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Valakik</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pedig</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befogadák</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őt</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hatalmat</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ada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azoknak</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hogy</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Isten</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fiaivá</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legyenek</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azoknak</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akik</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ő</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nevében</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hisznek</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akik</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nem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vérből</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sem</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testnek</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akaratából</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sem</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férfiúnak</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indulatjából</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hanem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Istentől</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születtek</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Ige</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testté</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lett</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lakozék</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mi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közöttünk</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láttuk</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ő</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dicsőségét</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mint</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Atya</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egyszülöttjének</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dicsőségét</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aki</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teljes</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vala</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kegyelemmel</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igazsággal</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
                <a:ea typeface="Calibri" panose="020F0502020204030204" pitchFamily="34" charset="0"/>
                <a:cs typeface="Times New Roman" panose="02020603050405020304" pitchFamily="18" charset="0"/>
              </a:rPr>
              <a:t>Jn</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 1:12-14)</a:t>
            </a:r>
          </a:p>
        </p:txBody>
      </p:sp>
    </p:spTree>
    <p:extLst>
      <p:ext uri="{BB962C8B-B14F-4D97-AF65-F5344CB8AC3E}">
        <p14:creationId xmlns:p14="http://schemas.microsoft.com/office/powerpoint/2010/main" val="1839753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8"/>
            <a:ext cx="9230411" cy="2719341"/>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Néha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azonban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épp</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családtagokkal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legnehezebb</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szót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érteni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családi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kapcsolatok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lehetnek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bonyolultak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mert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közös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múlt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közösek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elvárások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viták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bizonytalanságok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Ismerjük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egymás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gyengeségeit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sebezhetőségeit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hibáit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1638128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984558"/>
            <a:ext cx="9357732" cy="4200900"/>
          </a:xfrm>
        </p:spPr>
        <p:txBody>
          <a:bodyPr>
            <a:noAutofit/>
          </a:bodyPr>
          <a:lstStyle/>
          <a:p>
            <a:pPr algn="l">
              <a:lnSpc>
                <a:spcPct val="150000"/>
              </a:lnSpc>
              <a:spcAft>
                <a:spcPts val="800"/>
              </a:spcAft>
            </a:pPr>
            <a:r>
              <a:rPr lang="hu-HU"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Viszont őszintének kell lennünk, amikor arról van szó, hogy egy családdá kell válnunk. Könnyű kimondani: „Isten családjához tartozunk!”, de néha a családtagok elviselhetetlenek, és nem lehet velük szót érteni. A családi kapcsolatok bonyolultak lehetnek a közös múlt, az elvárások, a neheztelések és a bizonytalanságok miatt. Ismerjük egymás gyengeségeit, sebezhetőségeit és hibáit.</a:t>
            </a:r>
            <a:endPar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390691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8"/>
            <a:ext cx="10863405" cy="1508121"/>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Pál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következőképpen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vélekedik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gyülekezeti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családról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Azonképpen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sokan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test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vagyunk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Krisztusban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Róm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12:5).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Egymáshoz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tartozunk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testvéreink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hozzánk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mi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testvéreinkhez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6066674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10664099" cy="640533"/>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Ne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mondj</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le a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gyülekezetről</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5071989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10664099" cy="640533"/>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Ne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mondj</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le a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gyülekezetről</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2014431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830657"/>
            <a:ext cx="9172536" cy="3289930"/>
          </a:xfrm>
        </p:spPr>
        <p:txBody>
          <a:bodyPr>
            <a:noAutofit/>
          </a:bodyPr>
          <a:lstStyle/>
          <a:p>
            <a:pPr algn="l">
              <a:lnSpc>
                <a:spcPct val="150000"/>
              </a:lnSpc>
              <a:spcAft>
                <a:spcPts val="800"/>
              </a:spcAft>
            </a:pPr>
            <a:r>
              <a:rPr lang="hu-HU"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Biológiai, kognitív, fizikai és lelki szempontból is úgy vagyunk „programozva”, hogy szeressünk, szeressenek, és tartozzunk valakihez. Ha ezek az igények nem teljesednek, nem működünk megfelelően. Összetörünk. Összeroskadunk. Elalélunk. Fájdalmat érzünk. Másokat is bántunk. Megbetegszünk. (</a:t>
            </a:r>
            <a:r>
              <a:rPr lang="hu-HU"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Brené</a:t>
            </a:r>
            <a:r>
              <a:rPr lang="hu-HU"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Brown)</a:t>
            </a:r>
            <a:endPar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99085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10576165" cy="1308971"/>
          </a:xfrm>
        </p:spPr>
        <p:txBody>
          <a:bodyPr>
            <a:normAutofit fontScale="90000"/>
          </a:bodyPr>
          <a:lstStyle/>
          <a:p>
            <a:pPr algn="l">
              <a:lnSpc>
                <a:spcPct val="107000"/>
              </a:lnSpc>
              <a:spcAft>
                <a:spcPts val="800"/>
              </a:spcAft>
            </a:pP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Jézus</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meggyógyítja</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azokat</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akiket</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követői</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megsebeztek</a:t>
            </a:r>
            <a:endPar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113253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857815"/>
            <a:ext cx="9380880" cy="2105303"/>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Jézus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számára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fontos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volt,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amikor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tanítványai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megbántottak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valakit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miközben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próbálták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Őt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védeni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akkor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közbelépett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nemcsak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véget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vetett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támadásnak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hanem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még</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keletkezett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sebet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begyógyította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448101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10680337" cy="1251098"/>
          </a:xfrm>
        </p:spPr>
        <p:txBody>
          <a:bodyPr>
            <a:normAutofit fontScale="90000"/>
          </a:bodyPr>
          <a:lstStyle/>
          <a:p>
            <a:pPr algn="l">
              <a:lnSpc>
                <a:spcPct val="107000"/>
              </a:lnSpc>
              <a:spcAft>
                <a:spcPts val="800"/>
              </a:spcAft>
            </a:pP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Amikor</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gyülekezet</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gyógyítás</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helyett</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megsebez</a:t>
            </a:r>
            <a:endPar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26741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857815"/>
            <a:ext cx="10420539" cy="5317517"/>
          </a:xfrm>
        </p:spPr>
        <p:txBody>
          <a:bodyPr>
            <a:noAutofit/>
          </a:bodyPr>
          <a:lstStyle/>
          <a:p>
            <a:pPr algn="l">
              <a:lnSpc>
                <a:spcPct val="150000"/>
              </a:lnSpc>
              <a:spcAft>
                <a:spcPts val="800"/>
              </a:spcAft>
            </a:pP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Jézus</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tudta</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még</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mindig</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tudja</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néha</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még</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jószándékú</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követői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megsebeznek</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másokat</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Olykor</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szándékosan</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teszik</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ezt</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máskor</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tévedésből</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vannak</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olyan</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helyzetek</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amikor</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úgy</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közben</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Őt</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védelmezik</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Nem</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tudni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hogy</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évek</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során</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hány</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embert</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sebeztek</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meg</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azok</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akik</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magukat</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Jézus</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követőinek</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vallották</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Egy</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legújabb</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kutatás</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szerint</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többmillió</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gyülekezetbe</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nem</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járó</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személy</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valójában</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olyan</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ember</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aki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valamikor</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látogatta</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közösséget</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ott</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szerzett</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sebek</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és</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fájdalmak</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miatt</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kimaradt</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765261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10029063" cy="4860658"/>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Némelyeket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gyülekezetben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illetlen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megjegyzések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sebeztek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meg</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másokat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feddhetetlen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hittestvéreik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ítélkezése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vagy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pletykálkodása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Vannak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akik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azért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érzik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megbántva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magukat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mert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értékelték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őket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eltekintettek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felettük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kirekesztve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érezték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magukat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Némely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esetben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gyülekezet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állt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azon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személy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mellé</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akinek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erre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lett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volna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legnagyobb</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szüksége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Egyesek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számára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fájdalom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túlságosan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mély</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ezért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az</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érzelmi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sebhelyek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sosem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gyógyulnak</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9723237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10703486" cy="1193224"/>
          </a:xfrm>
        </p:spPr>
        <p:txBody>
          <a:bodyPr>
            <a:normAutofit fontScale="90000"/>
          </a:bodyPr>
          <a:lstStyle/>
          <a:p>
            <a:pPr algn="l">
              <a:lnSpc>
                <a:spcPct val="107000"/>
              </a:lnSpc>
              <a:spcAft>
                <a:spcPts val="800"/>
              </a:spcAft>
            </a:pP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Egy</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nagy</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és</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boldog</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(de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nem</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tökéletes</a:t>
            </a: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ro-RO"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család</a:t>
            </a:r>
            <a:endPar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57126812"/>
      </p:ext>
    </p:extLst>
  </p:cSld>
  <p:clrMapOvr>
    <a:masterClrMapping/>
  </p:clrMapOvr>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289</TotalTime>
  <Words>631</Words>
  <Application>Microsoft Macintosh PowerPoint</Application>
  <PresentationFormat>Widescreen</PresentationFormat>
  <Paragraphs>16</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Aptos</vt:lpstr>
      <vt:lpstr>Aptos Display</vt:lpstr>
      <vt:lpstr>Arial</vt:lpstr>
      <vt:lpstr>Montserrat</vt:lpstr>
      <vt:lpstr>Montserrat </vt:lpstr>
      <vt:lpstr>Montserrat Medium</vt:lpstr>
      <vt:lpstr>Temă Office</vt:lpstr>
      <vt:lpstr>NE ADD FEL! 6. Téma</vt:lpstr>
      <vt:lpstr>Ne mondj le a gyülekezetről!</vt:lpstr>
      <vt:lpstr>Biológiai, kognitív, fizikai és lelki szempontból is úgy vagyunk „programozva”, hogy szeressünk, szeressenek, és tartozzunk valakihez. Ha ezek az igények nem teljesednek, nem működünk megfelelően. Összetörünk. Összeroskadunk. Elalélunk. Fájdalmat érzünk. Másokat is bántunk. Megbetegszünk. (Brené Brown)</vt:lpstr>
      <vt:lpstr>Jézus meggyógyítja azokat, akiket a követői megsebeztek</vt:lpstr>
      <vt:lpstr>Jézus számára fontos volt, hogy amikor a tanítványai megbántottak valakit, miközben próbálták Őt védeni, akkor közbelépett. És nemcsak véget vetett a támadásnak, hanem még a keletkezett sebet is begyógyította.</vt:lpstr>
      <vt:lpstr>Amikor a gyülekezet gyógyítás helyett megsebez</vt:lpstr>
      <vt:lpstr>Jézus tudta – és még mindig tudja –, hogy néha még jószándékú követői is megsebeznek másokat. Olykor szándékosan teszik ezt, máskor tévedésből, és vannak olyan helyzetek is, amikor úgy, hogy közben Őt védelmezik.  Nem tudni, hogy az évek során hány embert sebeztek meg azok, akik magukat Jézus követőinek vallották.  Egy legújabb kutatás szerint a többmillió, „gyülekezetbe nem járó” személy valójában olyan ember, aki valamikor látogatta a közösséget, de az ott szerzett sebek és fájdalmak miatt kimaradt.</vt:lpstr>
      <vt:lpstr>Némelyeket a gyülekezetben az illetlen megjegyzések sebeztek meg, másokat „feddhetetlen” hittestvéreik ítélkezése vagy pletykálkodása. Vannak, akik azért érzik megbántva magukat, mert nem értékelték őket, eltekintettek felettük, kirekesztve érezték magukat. Némely esetben a gyülekezet nem állt azon személy mellé, akinek erre lett volna a legnagyobb szüksége. Egyesek számára ez a fájdalom túlságosan mély, ezért az érzelmi sebhelyek sosem gyógyulnak be.</vt:lpstr>
      <vt:lpstr>Egy nagy és boldog (de nem tökéletes) család</vt:lpstr>
      <vt:lpstr>Miközben egyre többen mondanak le a szervezett vallásgyakorlásról, mert érzelmi fájdalmakat éltek át a gyülekezetben, mégis nem ez az igazi oka a közösség elhagyásának. Némelyek szkeptikusan viszonyulnak a hithez, és úgy gondolják, hogy az emberek túlságosan kritizálóak és erkölcsösek, míg mások azt a véleményt osztják, hogy az egyház unalmas és jelentőségét vesztett.</vt:lpstr>
      <vt:lpstr>Különleges és fontos dolog egy olyan lelki csoportosuláshoz tartozni, amelynek tagjai ugyanazt a nagy reménységet és hitet vallják. Ez segít túltenned magad a véleménykülönbségeken és a különbözőségeken. Megtanít kapcsolatba lépni különböző élethelyzetekben és életkorban levő emberekkel, akik különféle fajhoz vagy társadalmi értékrendekhez tartoznak, és eltérő képzésben részesültek. Immár nemcsak barátok vagy ismerősök vagytok, hanem családtagok.</vt:lpstr>
      <vt:lpstr>„Valakik pedig befogadák őt, hatalmat ada azoknak, hogy Isten fiaivá legyenek, azoknak, akik az ő nevében hisznek; akik nem vérből, sem a testnek akaratából, sem a férfiúnak indulatjából, hanem Istentől születtek. És az Ige testté lett és lakozék mi közöttünk (és láttuk az ő dicsőségét, mint az Atya egyszülöttjének dicsőségét), aki teljes vala kegyelemmel és igazsággal” (Jn 1:12-14)</vt:lpstr>
      <vt:lpstr>Néha azonban épp a családtagokkal a legnehezebb szót érteni. A családi kapcsolatok is lehetnek bonyolultak, mert közös a múlt, közösek az elvárások, a viták és a bizonytalanságok. Ismerjük egymás gyengeségeit, sebezhetőségeit és hibáit.</vt:lpstr>
      <vt:lpstr>Viszont őszintének kell lennünk, amikor arról van szó, hogy egy családdá kell válnunk. Könnyű kimondani: „Isten családjához tartozunk!”, de néha a családtagok elviselhetetlenek, és nem lehet velük szót érteni. A családi kapcsolatok bonyolultak lehetnek a közös múlt, az elvárások, a neheztelések és a bizonytalanságok miatt. Ismerjük egymás gyengeségeit, sebezhetőségeit és hibáit.</vt:lpstr>
      <vt:lpstr>Pál a következőképpen vélekedik a gyülekezeti családról: „Azonképpen sokan egy test vagyunk a Krisztusban” (Róm 12:5). Egymáshoz tartozunk. A testvéreink hozzánk, és mi a testvéreinkhez.</vt:lpstr>
      <vt:lpstr>Ne mondj le a gyülekezetről!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Delia Scripcariu</dc:creator>
  <cp:lastModifiedBy>Róbert Ilyés</cp:lastModifiedBy>
  <cp:revision>14</cp:revision>
  <dcterms:created xsi:type="dcterms:W3CDTF">2024-10-02T08:19:33Z</dcterms:created>
  <dcterms:modified xsi:type="dcterms:W3CDTF">2024-10-04T05:50:10Z</dcterms:modified>
</cp:coreProperties>
</file>