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59" r:id="rId6"/>
    <p:sldId id="260" r:id="rId7"/>
    <p:sldId id="261" r:id="rId8"/>
    <p:sldId id="282" r:id="rId9"/>
    <p:sldId id="263" r:id="rId10"/>
    <p:sldId id="283" r:id="rId11"/>
    <p:sldId id="265" r:id="rId12"/>
    <p:sldId id="284" r:id="rId13"/>
    <p:sldId id="274" r:id="rId14"/>
    <p:sldId id="286" r:id="rId15"/>
    <p:sldId id="287" r:id="rId16"/>
    <p:sldId id="288" r:id="rId17"/>
    <p:sldId id="276" r:id="rId18"/>
    <p:sldId id="285" r:id="rId19"/>
    <p:sldId id="277" r:id="rId20"/>
    <p:sldId id="278" r:id="rId2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94"/>
  </p:normalViewPr>
  <p:slideViewPr>
    <p:cSldViewPr snapToGrid="0">
      <p:cViewPr varScale="1">
        <p:scale>
          <a:sx n="109" d="100"/>
          <a:sy n="109" d="100"/>
        </p:scale>
        <p:origin x="8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A5A03F6-2159-B62A-7F4C-28D61755E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5917FC8E-0EEA-3555-EA83-22DE30520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AC9779E-BB87-B2F7-BA2B-A46C970D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5F89A8A-560F-468F-0317-19B4E07FB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95B6F6A-2675-6FA0-C75C-1A33047F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709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EAD0404-41A9-0736-D99E-27B68C1C9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9B608B95-D766-7449-69DE-146E5ABAC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BD6B077-FEF6-EA58-6BAB-03256039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242E069-23A7-E8D5-DD6B-FC44E5BCD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644DA0D-E686-87DD-5DC0-82EBE74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2522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5120778C-62E8-F843-8289-6CB97ACE8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3CBBFC55-9CC5-8CD4-7C56-5A3C345DA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05DA423-327F-2080-B44B-9ACD4842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3FEF425-9998-47C8-E9E2-8D140439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3681FC48-5385-190D-A90E-D985AF55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968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623A322-1455-FB65-881C-DDE7A65E2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9F3B72D-AB8F-7117-360B-8DB22A1B5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ECA6B1B-658E-6439-4098-10C6691E0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1DEEF95-D046-E565-86AA-506DAE95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72BEEB3-293C-A471-FD2B-45997BB8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124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C52A1AB-CD16-6A10-F22A-C7723402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B98391A-613F-437B-073A-ABCF8E7FC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9CFFB78-05B5-2F70-14B0-81359498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0C178F6-7938-963A-4D9C-A3F26BB2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6C1A60A-45E7-D79D-8982-5935BFED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761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40686E4-C38F-8322-D77E-11905CE4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4389149-ED49-D5EE-FBB7-9B17A16FA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A9FD26F5-A256-4624-ACCF-4E1AB71CD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F9FF8B19-5BF4-4DA2-3765-642EF623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61706C0-8E25-75ED-2B32-77D80A94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CA2F3FE2-380B-E401-DF2A-CC77F96F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006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394AC4F-7A31-EF17-0283-7A5BAD6F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8C6D16F-91F0-FDB0-06EE-E7544A722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477FC63F-0A6C-B373-FC0B-4E00F4A6A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DD5DCFEB-9AAA-C82B-0F70-1AC416594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3E501C75-0D8F-A764-84A6-C9566D6AB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A944E166-9186-A498-C2E1-C59AB4F5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7CE5088A-510C-D60E-6CBB-B7C2B72E9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63B433B1-AADD-BE7B-BCEF-54600A62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2919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594AA83-E242-91DA-28B9-86404D90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A9C401B1-DD8A-6DE1-6119-5E2E66C7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9A2E8840-6B76-3A5B-73F6-AF8985EF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AF338731-1646-FD0F-906C-7E43C8F3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336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78241048-ABF4-C613-4C2F-15003C11E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96D22427-C540-5C9A-DC14-FB8E294F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3BAA2D2F-CC90-6D7E-ED3B-7E24E3506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942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887AEED-3DDD-BEB6-1960-2637690F1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E0A26419-8C59-899D-0DF6-3E729B2D3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1F753F40-38DA-F2B4-ECA5-4CE51B3FE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64265489-6681-35DE-ABC2-A45463DA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EE9AEF1-7892-E747-5E67-A9E8299B1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B46D1831-F0DE-69AE-3E4E-5820C2CEC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4750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AF15B73-3327-B96E-FF52-E7D63901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579989C0-B1C6-C3D1-6667-29B76F2587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4C5D77CF-EF8F-8132-073D-0AC0F0F14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7B5BBCC8-0480-5A90-EBE9-9231D3C7B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037DFA28-B3B0-3A9A-23F3-3F02EB3C7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A2387C6B-76D6-2A17-7FE1-0B4DDCD1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9768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1DEEC67C-EB7C-2108-C369-859322F97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79CB97E1-2A05-8D0A-E353-A746832F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789FD49B-EDCD-6E77-94DD-4F5D26B38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5A30F-7F01-4CE1-A030-4145AAEC85D6}" type="datetimeFigureOut">
              <a:rPr lang="ro-RO" smtClean="0"/>
              <a:t>03.10.2024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D93AC72-306F-460C-6222-3AF5B83D8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AF6CF9B-824B-747C-2078-0EDBB4195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00D22-DF18-4AFE-8B08-9D3178A5381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760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0945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ADD FEL!</a:t>
            </a:r>
            <a:br>
              <a:rPr lang="ro-RO" sz="8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sz="3600" kern="100" dirty="0">
                <a:solidFill>
                  <a:schemeClr val="accent2"/>
                </a:solidFill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o-RO" sz="3600" kern="100" dirty="0" err="1">
                <a:solidFill>
                  <a:schemeClr val="accent2"/>
                </a:solidFill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Téma</a:t>
            </a:r>
            <a:endParaRPr lang="ro-RO" sz="3600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95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1" y="959667"/>
            <a:ext cx="7197000" cy="10469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a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kivonásra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hanem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összeadásra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összpontosíts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23567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7"/>
            <a:ext cx="7926774" cy="276682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Ahelyett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kivonásra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dologok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elvetésére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törekednél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inkább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összpontosíts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amit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hozzáadhatsz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életedhez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szóval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alakíts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helyes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szokásokat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vesd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el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régieket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59881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1" y="959667"/>
            <a:ext cx="7345492" cy="13263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Engedd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pihentessen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téged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természet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81187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349" y="574249"/>
            <a:ext cx="10330005" cy="5365443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természet képes lecsendesíteni a lelket, megnyugtatni az idegeket. A természetet csodálva meggyógyulhatunk. </a:t>
            </a:r>
            <a:b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szabadban töltött időnek számos jó hatása van az egészségre nézve. Többek között erősíti az immunrendszert, csökkenti a vérnyomást, növeli az egészséges önbizalmat, csökkenti az agresszivitás szintjét, javítja a lelkiállapotot, csökkenti a stresszt, növeli az együttérző és együttműködő lelkületet, oldja a szorongást és az </a:t>
            </a:r>
            <a:r>
              <a:rPr lang="hu-HU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elszigetelődés</a:t>
            </a: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érzését.</a:t>
            </a:r>
            <a:b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75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350" y="574249"/>
            <a:ext cx="8231574" cy="318885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kutatások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hetente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két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órát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töltünk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szabad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levegőn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jelentősen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javul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hangulatunk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48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350" y="574249"/>
            <a:ext cx="8231574" cy="318885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engedd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nap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első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gondolata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rossz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gondolat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b="1" kern="100" dirty="0" err="1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legyen</a:t>
            </a:r>
            <a:r>
              <a:rPr lang="fr-FR" sz="2400" b="1" kern="100" dirty="0">
                <a:solidFill>
                  <a:schemeClr val="accent2"/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073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4857" y="246003"/>
            <a:ext cx="9310097" cy="490042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 személynek átlagosan hatezer gondolata támad naponta. Ez azt jelenti, hogy minden kilencedik másodpercben egy új gondolat fogan meg az elménkben. </a:t>
            </a:r>
            <a:b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Megtörténhet, hogy egy-egy gondolat igencsak rövid életű, de ezek együtt életed minden vetületét képesek befolyásolni. Az a jó, hogy te magad megválaszthatod a gondolataidat, és nem kell megengedned, hogy a gondolataid válasszanak téged.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900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5" y="984558"/>
            <a:ext cx="10001759" cy="513488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Biblia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több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ízben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bátorít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pozitív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gondolatokkal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kezdjük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napot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 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Reggelenként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zengem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te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kegyelmességedet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Zsolt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59:17).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reggel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elédbe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jut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imádságom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Zsolt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88:14).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Szívem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utánad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vágyott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éjszaka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lelkem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bensőmben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Téged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keresett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Ézs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26:9).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reggel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elégíts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te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kegyelmeddel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Zsolt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90:14).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Korán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hallasd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velem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kegyelmedet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mert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bízom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benned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!” (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Zsolt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143:8).</a:t>
            </a:r>
            <a:b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69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7412899" cy="5897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Egészséges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reménységek</a:t>
            </a:r>
            <a:endParaRPr lang="ro-RO" sz="4000" b="1" kern="100" dirty="0">
              <a:solidFill>
                <a:schemeClr val="accent2"/>
              </a:solidFill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078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4" y="984558"/>
            <a:ext cx="9204591" cy="358744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Minden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ember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úton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halad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felé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viszont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van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valami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ami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egyesek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szerint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segít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egészségesebb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kialakításában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Istenbe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vetett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hit.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Ezek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emberek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rájöttek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ima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bizalom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Istenben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olyan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erőforrás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amely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segítette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őket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elszántabban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bátrabban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folytassák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küzdelmet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666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950" y="1639607"/>
            <a:ext cx="7782173" cy="576056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egészségedről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boldogságodról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14431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7"/>
            <a:ext cx="9509390" cy="3528827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jövendölés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miszerint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adja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segít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abban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szemszögből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tekintsünk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életre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Ha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Isten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még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eltörött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nádszálban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lehetőséget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bizonyára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benned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látja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sikert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akarja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egészséges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bővelkedő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életed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legyen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mondott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erről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céljáról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így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hát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neked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sem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kellene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lemondanod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róla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5863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30657"/>
            <a:ext cx="8970127" cy="2193897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Akár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egészségnek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örvendsz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akár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túlélésért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küzdesz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van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néhány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egészséggel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kapcsolatos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elv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amely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segít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elindulnod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jobb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egészségi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állapot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felé</a:t>
            </a:r>
            <a:r>
              <a:rPr lang="fr-FR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908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10664099" cy="6405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Bánj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szelíden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önmagaddal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1132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857815"/>
            <a:ext cx="9708681" cy="335077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 önkritika nem ösztönöz, valójában az ösztönzés ellentéte. </a:t>
            </a:r>
            <a:b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 önsajnálat nem jelent gyávaságot, önmagaddal szembeni engedékenységet vagy lustaságot, hanem egyszerűen azt, hogy a nehézségben szelíden bánsz önmagaddal. </a:t>
            </a:r>
            <a:b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 új szokások kialakításának időszakában tanúsíts megértést önmagad iránt.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01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5730" y="1139169"/>
            <a:ext cx="10420539" cy="42488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Tervezz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vágyakozás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nem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kern="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elég</a:t>
            </a:r>
            <a:r>
              <a:rPr lang="es-ES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6526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8"/>
            <a:ext cx="9145974" cy="354055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 szeretnél javítani az egészségeden, akkor tervre van szükséged. A tervezés a célok kitűzésével kezdődik. Ha sikert akarsz elérni, tűzz ki sajátságos és realista célokat! </a:t>
            </a:r>
            <a:b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Bizonyosodj meg arról, hogy a kitűzött cél megegyezik az erőforrásaiddal, a programoddal és a rendelkezésedre álló információkkal!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323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600" y="959667"/>
            <a:ext cx="10664099" cy="64053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o-RO" sz="4000" b="1" kern="100" dirty="0" err="1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Sétálj</a:t>
            </a:r>
            <a:r>
              <a:rPr lang="ro-RO" sz="4000" b="1" kern="100" dirty="0">
                <a:solidFill>
                  <a:schemeClr val="accent2"/>
                </a:solidFill>
                <a:effectLst/>
                <a:latin typeface="Montserrat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57126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O imagine care conține Grafică, proiectare">
            <a:extLst>
              <a:ext uri="{FF2B5EF4-FFF2-40B4-BE49-F238E27FC236}">
                <a16:creationId xmlns:a16="http://schemas.microsoft.com/office/drawing/2014/main" id="{0A079156-AA18-D441-A8ED-C617C31F2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F985771-696F-B4B0-3A6C-78EF2CBA6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796" y="984557"/>
            <a:ext cx="8993574" cy="287233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hu-HU" sz="24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 Medium" panose="00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Tűzz ki bármilyen célt az egészségedre vonatkozóan, a séta segíteni fog! Ha erősíteni szeretnéd a szervezetedet, ha rendet akarsz rakni az elmédben, vagy le akarod csendesíteni a lelkedet, a gyaloglás sokat segíthet. A séta kiváló eredményeket hozhat.</a:t>
            </a:r>
            <a:endParaRPr lang="fr-FR" sz="24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Montserrat Medium" panose="00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940470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632</Words>
  <Application>Microsoft Macintosh PowerPoint</Application>
  <PresentationFormat>Widescreen</PresentationFormat>
  <Paragraphs>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Montserrat</vt:lpstr>
      <vt:lpstr>Montserrat Medium</vt:lpstr>
      <vt:lpstr>Temă Office</vt:lpstr>
      <vt:lpstr>NE ADD FEL! 5. Téma</vt:lpstr>
      <vt:lpstr>Ne mondj le az egészségedről és a boldogságodról!</vt:lpstr>
      <vt:lpstr>Akár jó egészségnek örvendsz, akár a túlélésért küzdesz, van néhány egészséggel kapcsolatos elv, amely segít elindulnod egy jobb egészségi állapot felé.</vt:lpstr>
      <vt:lpstr>Bánj szelíden önmagaddal!</vt:lpstr>
      <vt:lpstr>Az önkritika nem ösztönöz, valójában az ösztönzés ellentéte.  Az önsajnálat nem jelent gyávaságot, önmagaddal szembeni engedékenységet vagy lustaságot, hanem egyszerűen azt, hogy a nehézségben szelíden bánsz önmagaddal.  Az új szokások kialakításának időszakában tanúsíts megértést önmagad iránt.</vt:lpstr>
      <vt:lpstr>Tervezz, a vágyakozás nem elég!</vt:lpstr>
      <vt:lpstr>Ha szeretnél javítani az egészségeden, akkor tervre van szükséged. A tervezés a célok kitűzésével kezdődik. Ha sikert akarsz elérni, tűzz ki sajátságos és realista célokat!  Bizonyosodj meg arról, hogy a kitűzött cél megegyezik az erőforrásaiddal, a programoddal és a rendelkezésedre álló információkkal!</vt:lpstr>
      <vt:lpstr>Sétálj!</vt:lpstr>
      <vt:lpstr>Tűzz ki bármilyen célt az egészségedre vonatkozóan, a séta segíteni fog! Ha erősíteni szeretnéd a szervezetedet, ha rendet akarsz rakni az elmédben, vagy le akarod csendesíteni a lelkedet, a gyaloglás sokat segíthet. A séta kiváló eredményeket hozhat.</vt:lpstr>
      <vt:lpstr>Ne a kivonásra, hanem az összeadásra összpontosíts!</vt:lpstr>
      <vt:lpstr>Ahelyett, hogy a „kivonásra”, bizonyos dologok elvetésére törekednél, inkább összpontosíts arra, amit hozzáadhatsz az életedhez! Más szóval: alakíts ki helyes szokásokat, és vesd el a régieket!</vt:lpstr>
      <vt:lpstr>Engedd, hogy pihentessen téged a természet!</vt:lpstr>
      <vt:lpstr>A természet képes lecsendesíteni a lelket, megnyugtatni az idegeket. A természetet csodálva meggyógyulhatunk.  A szabadban töltött időnek számos jó hatása van az egészségre nézve. Többek között erősíti az immunrendszert, csökkenti a vérnyomást, növeli az egészséges önbizalmat, csökkenti az agresszivitás szintjét, javítja a lelkiállapotot, csökkenti a stresszt, növeli az együttérző és együttműködő lelkületet, oldja a szorongást és az elszigetelődés érzését. </vt:lpstr>
      <vt:lpstr>Egyes kutatások szerint, ha hetente több mint két órát töltünk a szabad levegőn, jelentősen javul az egészségünk és a hangulatunk. </vt:lpstr>
      <vt:lpstr>Ne engedd, hogy a nap első gondolata rossz gondolat legyen! </vt:lpstr>
      <vt:lpstr>Egy személynek átlagosan hatezer gondolata támad naponta. Ez azt jelenti, hogy minden kilencedik másodpercben egy új gondolat fogan meg az elménkben.  Megtörténhet, hogy egy-egy gondolat igencsak rövid életű, de ezek együtt életed minden vetületét képesek befolyásolni. Az a jó, hogy te magad megválaszthatod a gondolataidat, és nem kell megengedned, hogy a gondolataid válasszanak téged.</vt:lpstr>
      <vt:lpstr>A Biblia több ízben is bátorít arra, hogy pozitív gondolatokkal kezdjük a napot:  „Reggelenként zengem a te kegyelmességedet” (Zsolt 59:17). „Jó reggel elédbe jut az én imádságom” (Zsolt 88:14). „Szívem utánad vágyott éjszaka, az én lelkem is bensőmben Téged keresett” (Ézs 26:9). „Jó reggel elégíts meg minket a te kegyelmeddel” (Zsolt 90:14). „Korán hallasd velem kegyelmedet, mert bízom benned!” (Zsolt 143:8). </vt:lpstr>
      <vt:lpstr>Egészséges reménységek</vt:lpstr>
      <vt:lpstr>Minden ember más úton halad az egészség felé, viszont van valami, ami egyesek szerint segít az egészségesebb élet kialakításában: az Istenbe vetett hit. Ezek az emberek rájöttek, hogy az ima és a bizalom Istenben olyan erőforrás, amely segítette őket abban, hogy elszántabban és bátrabban folytassák a küzdelmet.</vt:lpstr>
      <vt:lpstr>A jövendölés, miszerint Isten sosem adja fel, és segít abban, hogy más szemszögből tekintsünk az életre. Ha Isten még az eltörött nádszálban is lehetőséget lát, bizonyára benned is látja a sikert. Azt akarja, hogy egészséges, bővelkedő életed legyen. Sosem mondott le erről a céljáról, így hát neked sem kellene lemondanod róla.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Delia Scripcariu</dc:creator>
  <cp:lastModifiedBy>Róbert Ilyés</cp:lastModifiedBy>
  <cp:revision>11</cp:revision>
  <dcterms:created xsi:type="dcterms:W3CDTF">2024-10-02T08:19:33Z</dcterms:created>
  <dcterms:modified xsi:type="dcterms:W3CDTF">2024-10-03T17:06:08Z</dcterms:modified>
</cp:coreProperties>
</file>