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02.10.2024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02.10.2024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1</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2555347"/>
          </a:xfrm>
        </p:spPr>
        <p:txBody>
          <a:bodyPr>
            <a:noAutofit/>
          </a:bodyPr>
          <a:lstStyle/>
          <a:p>
            <a:pPr algn="l">
              <a:lnSpc>
                <a:spcPct val="150000"/>
              </a:lnSpc>
              <a:spcAft>
                <a:spcPts val="800"/>
              </a:spcAft>
            </a:pP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pare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treci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prin</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ce te va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zdrobi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suferit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cădere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luptat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mulți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ani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acum</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simți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rău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decât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oricând</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știi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faci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încercat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ce s-a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putut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n-US"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en-US"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n-US"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en-US"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n-US"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aceasta</a:t>
            </a:r>
            <a:r>
              <a:rPr lang="en-US"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n-US"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este</a:t>
            </a:r>
            <a:r>
              <a:rPr lang="en-US"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n-US"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criza</a:t>
            </a:r>
            <a:r>
              <a:rPr lang="en-US"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ta </a:t>
            </a:r>
            <a:r>
              <a:rPr lang="en-US"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vindecătoare</a:t>
            </a:r>
            <a:r>
              <a:rPr lang="en-US"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endPar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59881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804904" cy="2555347"/>
          </a:xfrm>
        </p:spPr>
        <p:txBody>
          <a:bodyPr>
            <a:noAutofit/>
          </a:bodyPr>
          <a:lstStyle/>
          <a:p>
            <a:pPr algn="l">
              <a:lnSpc>
                <a:spcPct val="150000"/>
              </a:lnSpc>
              <a:spcAft>
                <a:spcPts val="800"/>
              </a:spcAft>
            </a:pP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irosește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criză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promite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folosească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până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dificile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aduce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multă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plenitudine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Pavel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scria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Știm</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lucrează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împreună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binele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celor</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iubesc</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(Romani 8:28).</a:t>
            </a:r>
          </a:p>
        </p:txBody>
      </p:sp>
    </p:spTree>
    <p:extLst>
      <p:ext uri="{BB962C8B-B14F-4D97-AF65-F5344CB8AC3E}">
        <p14:creationId xmlns:p14="http://schemas.microsoft.com/office/powerpoint/2010/main" val="14067870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823865" y="1066038"/>
            <a:ext cx="9804904" cy="1179221"/>
          </a:xfrm>
        </p:spPr>
        <p:txBody>
          <a:bodyPr>
            <a:noAutofit/>
          </a:bodyPr>
          <a:lstStyle/>
          <a:p>
            <a:pPr algn="l">
              <a:lnSpc>
                <a:spcPct val="100000"/>
              </a:lnSpc>
              <a:spcAft>
                <a:spcPts val="800"/>
              </a:spcAft>
            </a:pPr>
            <a:r>
              <a:rPr lang="pt-B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Timpul nu vindecă, dar timpul petrecut cu Dumnezeu, da.</a:t>
            </a:r>
          </a:p>
        </p:txBody>
      </p:sp>
    </p:spTree>
    <p:extLst>
      <p:ext uri="{BB962C8B-B14F-4D97-AF65-F5344CB8AC3E}">
        <p14:creationId xmlns:p14="http://schemas.microsoft.com/office/powerpoint/2010/main" val="95387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049348" cy="2039299"/>
          </a:xfrm>
        </p:spPr>
        <p:txBody>
          <a:bodyPr>
            <a:noAutofit/>
          </a:bodyPr>
          <a:lstStyle/>
          <a:p>
            <a:pPr algn="l">
              <a:lnSpc>
                <a:spcPct val="150000"/>
              </a:lnSpc>
              <a:spcAft>
                <a:spcPts val="800"/>
              </a:spcAft>
            </a:pPr>
            <a:r>
              <a:rPr lang="pt-B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Când ceva în viața ta pare să erupă – o relație, un loc de muncă, finanțele, sănătatea, așteptările – orice ar fi, ține-te strâns de speranță! Nu este totul pierdut. În locul pierderii sau distrugerii poate crește iar o viață nouă.</a:t>
            </a:r>
          </a:p>
        </p:txBody>
      </p:sp>
    </p:spTree>
    <p:extLst>
      <p:ext uri="{BB962C8B-B14F-4D97-AF65-F5344CB8AC3E}">
        <p14:creationId xmlns:p14="http://schemas.microsoft.com/office/powerpoint/2010/main" val="83320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7"/>
            <a:ext cx="10239471" cy="2564401"/>
          </a:xfrm>
        </p:spPr>
        <p:txBody>
          <a:bodyPr>
            <a:noAutofit/>
          </a:bodyPr>
          <a:lstStyle/>
          <a:p>
            <a:pPr algn="l">
              <a:lnSpc>
                <a:spcPct val="150000"/>
              </a:lnSpc>
              <a:spcAft>
                <a:spcPts val="800"/>
              </a:spcAft>
            </a:pPr>
            <a:r>
              <a:rPr lang="pt-B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Dacă ai purtat vreodată o povară sau ai dus o luptă mult timp, știi că timpul nu vindecă toate rănile, în ciuda vechii zicale. Doar timpul nu poate vinde  ca toate rănile, dar Dumnezeu poate. Când trăim în supunere și așteptăm, cu încredere că Dumnezeu poate scoate ceva frumos dintr-un dezastru, El o va face.</a:t>
            </a:r>
          </a:p>
        </p:txBody>
      </p:sp>
    </p:spTree>
    <p:extLst>
      <p:ext uri="{BB962C8B-B14F-4D97-AF65-F5344CB8AC3E}">
        <p14:creationId xmlns:p14="http://schemas.microsoft.com/office/powerpoint/2010/main" val="2128373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7"/>
            <a:ext cx="10239471" cy="3677978"/>
          </a:xfrm>
        </p:spPr>
        <p:txBody>
          <a:bodyPr>
            <a:noAutofit/>
          </a:bodyPr>
          <a:lstStyle/>
          <a:p>
            <a:pPr algn="l">
              <a:lnSpc>
                <a:spcPct val="150000"/>
              </a:lnSpc>
              <a:spcAft>
                <a:spcPts val="800"/>
              </a:spcAft>
            </a:pPr>
            <a:r>
              <a:rPr lang="pt-BR" sz="24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Când simți că ești blocat</a:t>
            </a:r>
            <a:br>
              <a:rPr lang="ro-RO"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br>
            <a:br>
              <a:rPr lang="ro-RO"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br>
            <a: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Dacă te simți blocat în viață, poate este timpul să pui mâna </a:t>
            </a:r>
            <a:b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pe clanță și să o încerci. Posibil să nu fii blocat, așa cum ai tu impresia. Uneori poți să cuibărești în minte idei care te limitează </a:t>
            </a:r>
            <a:b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și să le repeți până când ajungi să te simți cu adevărat blocat.</a:t>
            </a:r>
            <a:br>
              <a:rPr lang="ro-RO"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br>
            <a:endParaRPr lang="pt-BR"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0053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8836184" cy="2582508"/>
          </a:xfrm>
        </p:spPr>
        <p:txBody>
          <a:bodyPr>
            <a:noAutofit/>
          </a:bodyPr>
          <a:lstStyle/>
          <a:p>
            <a:pPr algn="l">
              <a:lnSpc>
                <a:spcPct val="150000"/>
              </a:lnSpc>
              <a:spcAft>
                <a:spcPts val="800"/>
              </a:spcAft>
            </a:pPr>
            <a: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Iată, voi face ceva nou, şi-i gata să se întâmple: să nu-l </a:t>
            </a:r>
            <a:r>
              <a:rPr lang="ro-RO"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cunoaşteţi</a:t>
            </a:r>
            <a: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voi oare? Voi face un drum prin pustie şi râuri în locuri secetoase </a:t>
            </a:r>
            <a:r>
              <a:rPr lang="ro-RO"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(Isaia 43:19).</a:t>
            </a:r>
            <a:b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br>
            <a:endParaRPr lang="pt-BR" sz="2400" b="1"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73419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7"/>
            <a:ext cx="10203257" cy="1459879"/>
          </a:xfrm>
        </p:spPr>
        <p:txBody>
          <a:bodyPr>
            <a:noAutofit/>
          </a:bodyPr>
          <a:lstStyle/>
          <a:p>
            <a:pPr algn="l">
              <a:lnSpc>
                <a:spcPct val="150000"/>
              </a:lnSpc>
              <a:spcAft>
                <a:spcPts val="800"/>
              </a:spcAft>
            </a:pPr>
            <a: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Dacă nu vezi acele aspecte în care El încearcă să te deblocheze, roagă-te să vezi lucrurile noi pe care le face El! Roagă-te pentru curajul de a-L urma cu bucurie în acele lucruri noi!</a:t>
            </a:r>
          </a:p>
        </p:txBody>
      </p:sp>
    </p:spTree>
    <p:extLst>
      <p:ext uri="{BB962C8B-B14F-4D97-AF65-F5344CB8AC3E}">
        <p14:creationId xmlns:p14="http://schemas.microsoft.com/office/powerpoint/2010/main" val="3944511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1" y="959667"/>
            <a:ext cx="6618080" cy="1113577"/>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renunța</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în</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situațiile</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lipsite</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 de </a:t>
            </a:r>
            <a:r>
              <a:rPr lang="fr-FR" sz="4000" b="1" kern="100" dirty="0" err="1">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speranță</a:t>
            </a:r>
            <a:r>
              <a:rPr lang="fr-FR"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8990091" cy="3279618"/>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asigur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specialist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deznădăjduite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imposibilul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nemaivăzut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frumos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Citește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Biblie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găsi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relatare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făgăduință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transformă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total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face El.</a:t>
            </a:r>
            <a:endPar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9895438" cy="32162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israeliții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erau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robie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Iosif</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închisoare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Daniel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aruncat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groapa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înfometați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Sara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aproape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nouăzeci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zămislise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pruncul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promis,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endPar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8101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32162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tânărul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David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pornit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luptă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contra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uriașului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înfuriat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Șadrac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Meșac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Abed-</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aruncați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cuptorul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aprins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Iona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ajuns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pântecele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peștelui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endPar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5261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900373" cy="472817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niciun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doctor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i-a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vindeca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orb</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surd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lepros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schilod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mii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bărbați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plus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femei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copii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foame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hrană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Lazăr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mort,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Pavel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naufragiat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mare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bătut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biciuit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aruncat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pietre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mare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noapte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tâlhărit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întemnițat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nenumărate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endPar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2323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69544" y="884968"/>
            <a:ext cx="9297910" cy="1966873"/>
          </a:xfrm>
        </p:spPr>
        <p:txBody>
          <a:bodyPr>
            <a:noAutofit/>
          </a:bodyPr>
          <a:lstStyle/>
          <a:p>
            <a:pPr algn="l">
              <a:lnSpc>
                <a:spcPct val="107000"/>
              </a:lnSpc>
              <a:spcAft>
                <a:spcPts val="800"/>
              </a:spcAft>
            </a:pPr>
            <a:r>
              <a:rPr lang="fr-FR" sz="4000" b="1" kern="100" dirty="0" err="1">
                <a:solidFill>
                  <a:schemeClr val="accent2"/>
                </a:solidFill>
                <a:effectLst/>
                <a:latin typeface="Montserrat "/>
                <a:ea typeface="Calibri" panose="020F0502020204030204" pitchFamily="34" charset="0"/>
                <a:cs typeface="Times New Roman" panose="02020603050405020304" pitchFamily="18" charset="0"/>
              </a:rPr>
              <a:t>Imposibilul</a:t>
            </a:r>
            <a:r>
              <a:rPr lang="fr-FR" sz="4000" b="1" kern="100" dirty="0">
                <a:solidFill>
                  <a:schemeClr val="accent2"/>
                </a:solidFill>
                <a:effectLst/>
                <a:latin typeface="Montserrat "/>
                <a:ea typeface="Calibri" panose="020F0502020204030204" pitchFamily="34" charset="0"/>
                <a:cs typeface="Times New Roman" panose="02020603050405020304" pitchFamily="18" charset="0"/>
              </a:rPr>
              <a:t> nu este un </a:t>
            </a:r>
            <a:r>
              <a:rPr lang="fr-FR" sz="4000" b="1" kern="100" dirty="0" err="1">
                <a:solidFill>
                  <a:schemeClr val="accent2"/>
                </a:solidFill>
                <a:effectLst/>
                <a:latin typeface="Montserrat "/>
                <a:ea typeface="Calibri" panose="020F0502020204030204" pitchFamily="34" charset="0"/>
                <a:cs typeface="Times New Roman" panose="02020603050405020304" pitchFamily="18" charset="0"/>
              </a:rPr>
              <a:t>punct</a:t>
            </a:r>
            <a:r>
              <a:rPr lang="fr-FR" sz="4000" b="1" kern="100" dirty="0">
                <a:solidFill>
                  <a:schemeClr val="accent2"/>
                </a:solidFill>
                <a:effectLst/>
                <a:latin typeface="Montserrat "/>
                <a:ea typeface="Calibri" panose="020F0502020204030204" pitchFamily="34" charset="0"/>
                <a:cs typeface="Times New Roman" panose="02020603050405020304" pitchFamily="18" charset="0"/>
              </a:rPr>
              <a:t> final </a:t>
            </a:r>
            <a:r>
              <a:rPr lang="fr-FR" sz="4000" b="1" kern="100" dirty="0" err="1">
                <a:solidFill>
                  <a:schemeClr val="accent2"/>
                </a:solidFill>
                <a:effectLst/>
                <a:latin typeface="Montserrat "/>
                <a:ea typeface="Calibri" panose="020F0502020204030204" pitchFamily="34" charset="0"/>
                <a:cs typeface="Times New Roman" panose="02020603050405020304" pitchFamily="18" charset="0"/>
              </a:rPr>
              <a:t>pentru</a:t>
            </a:r>
            <a:r>
              <a:rPr lang="fr-FR" sz="4000" b="1" kern="100" dirty="0">
                <a:solidFill>
                  <a:schemeClr val="accent2"/>
                </a:solidFill>
                <a:effectLst/>
                <a:latin typeface="Montserrat "/>
                <a:ea typeface="Calibri" panose="020F0502020204030204" pitchFamily="34" charset="0"/>
                <a:cs typeface="Times New Roman" panose="02020603050405020304" pitchFamily="18" charset="0"/>
              </a:rPr>
              <a:t> </a:t>
            </a:r>
            <a:r>
              <a:rPr lang="fr-FR" sz="4000" b="1" kern="100" dirty="0" err="1">
                <a:solidFill>
                  <a:schemeClr val="accent2"/>
                </a:solidFill>
                <a:effectLst/>
                <a:latin typeface="Montserrat "/>
                <a:ea typeface="Calibri" panose="020F0502020204030204" pitchFamily="34" charset="0"/>
                <a:cs typeface="Times New Roman" panose="02020603050405020304" pitchFamily="18" charset="0"/>
              </a:rPr>
              <a:t>Dumnezeu</a:t>
            </a:r>
            <a:r>
              <a:rPr lang="fr-FR" sz="4000" b="1" kern="100" dirty="0">
                <a:solidFill>
                  <a:schemeClr val="accent2"/>
                </a:solidFill>
                <a:effectLst/>
                <a:latin typeface="Montserrat "/>
                <a:ea typeface="Calibri" panose="020F0502020204030204" pitchFamily="34" charset="0"/>
                <a:cs typeface="Times New Roman" panose="02020603050405020304" pitchFamily="18" charset="0"/>
              </a:rPr>
              <a:t> – este un </a:t>
            </a:r>
            <a:r>
              <a:rPr lang="fr-FR" sz="4000" b="1" kern="100" dirty="0" err="1">
                <a:solidFill>
                  <a:schemeClr val="accent2"/>
                </a:solidFill>
                <a:effectLst/>
                <a:latin typeface="Montserrat "/>
                <a:ea typeface="Calibri" panose="020F0502020204030204" pitchFamily="34" charset="0"/>
                <a:cs typeface="Times New Roman" panose="02020603050405020304" pitchFamily="18" charset="0"/>
              </a:rPr>
              <a:t>punct</a:t>
            </a:r>
            <a:r>
              <a:rPr lang="fr-FR" sz="4000" b="1" kern="100" dirty="0">
                <a:solidFill>
                  <a:schemeClr val="accent2"/>
                </a:solidFill>
                <a:effectLst/>
                <a:latin typeface="Montserrat "/>
                <a:ea typeface="Calibri" panose="020F0502020204030204" pitchFamily="34" charset="0"/>
                <a:cs typeface="Times New Roman" panose="02020603050405020304" pitchFamily="18" charset="0"/>
              </a:rPr>
              <a:t> de </a:t>
            </a:r>
            <a:r>
              <a:rPr lang="fr-FR" sz="4000" b="1" kern="100" dirty="0" err="1">
                <a:solidFill>
                  <a:schemeClr val="accent2"/>
                </a:solidFill>
                <a:effectLst/>
                <a:latin typeface="Montserrat "/>
                <a:ea typeface="Calibri" panose="020F0502020204030204" pitchFamily="34" charset="0"/>
                <a:cs typeface="Times New Roman" panose="02020603050405020304" pitchFamily="18" charset="0"/>
              </a:rPr>
              <a:t>început</a:t>
            </a:r>
            <a:r>
              <a:rPr lang="fr-FR" sz="4000" b="1" kern="100" dirty="0">
                <a:solidFill>
                  <a:schemeClr val="accent2"/>
                </a:solidFill>
                <a:effectLst/>
                <a:latin typeface="Montserrat "/>
                <a:ea typeface="Calibri" panose="020F0502020204030204" pitchFamily="34" charset="0"/>
                <a:cs typeface="Times New Roman" panose="02020603050405020304" pitchFamily="18" charset="0"/>
              </a:rPr>
              <a:t>.</a:t>
            </a:r>
            <a:endParaRPr lang="ro-RO" sz="4000" b="1" kern="100" dirty="0">
              <a:solidFill>
                <a:schemeClr val="accent2"/>
              </a:solidFill>
              <a:effectLst/>
              <a:latin typeface="Montserrat "/>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52591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3134770"/>
          </a:xfrm>
        </p:spPr>
        <p:txBody>
          <a:bodyPr>
            <a:noAutofit/>
          </a:bodyPr>
          <a:lstStyle/>
          <a:p>
            <a:pPr algn="l">
              <a:lnSpc>
                <a:spcPct val="150000"/>
              </a:lnSpc>
              <a:spcAft>
                <a:spcPts val="800"/>
              </a:spcAft>
            </a:pP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S-a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uitat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ţintă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şi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le-a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zis</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lucrul</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neputinţă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dar la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putinţă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Matei</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 19:26).</a:t>
            </a:r>
            <a:b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Căci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niciun</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cuvânt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de la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nu este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lipsit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putere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(Luca 1:37). </a:t>
            </a:r>
            <a:b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oare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greu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Domnul</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Geneza</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 18:14).</a:t>
            </a:r>
            <a:endParaRPr lang="ro-RO"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394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2555347"/>
          </a:xfrm>
        </p:spPr>
        <p:txBody>
          <a:bodyPr>
            <a:noAutofit/>
          </a:bodyPr>
          <a:lstStyle/>
          <a:p>
            <a:pPr algn="l">
              <a:lnSpc>
                <a:spcPct val="150000"/>
              </a:lnSpc>
              <a:spcAft>
                <a:spcPts val="800"/>
              </a:spcAft>
            </a:pP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Știu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poţi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şi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nimic</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sta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împotriva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gândurilor</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Tale” </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(Iov 42:2). </a:t>
            </a:r>
            <a:br>
              <a:rPr lang="ro-RO"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„Ah,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Stăpâne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Doamne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iată</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Tu ai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făcut</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cerurile</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pământul</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prin</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puterea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Ta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cea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mare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brațul</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Tău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întins</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Nimic</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nu este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greu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50000"/>
                    <a:lumOff val="50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Ieremia</a:t>
            </a:r>
            <a:r>
              <a:rPr lang="fr-FR"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rPr>
              <a:t> 32:17, NTR).</a:t>
            </a:r>
            <a:endParaRPr lang="ro-RO" sz="2400" kern="100" dirty="0">
              <a:solidFill>
                <a:schemeClr val="tx1">
                  <a:lumMod val="50000"/>
                  <a:lumOff val="50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7582621"/>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27</TotalTime>
  <Words>830</Words>
  <Application>Microsoft Office PowerPoint</Application>
  <PresentationFormat>Ecran lat</PresentationFormat>
  <Paragraphs>17</Paragraphs>
  <Slides>17</Slides>
  <Notes>0</Notes>
  <HiddenSlides>0</HiddenSlides>
  <MMClips>0</MMClips>
  <ScaleCrop>false</ScaleCrop>
  <HeadingPairs>
    <vt:vector size="6" baseType="variant">
      <vt:variant>
        <vt:lpstr>Fonturi utilizate</vt:lpstr>
      </vt:variant>
      <vt:variant>
        <vt:i4>6</vt:i4>
      </vt:variant>
      <vt:variant>
        <vt:lpstr>Temă</vt:lpstr>
      </vt:variant>
      <vt:variant>
        <vt:i4>1</vt:i4>
      </vt:variant>
      <vt:variant>
        <vt:lpstr>Titluri diapozitive</vt:lpstr>
      </vt:variant>
      <vt:variant>
        <vt:i4>17</vt:i4>
      </vt:variant>
    </vt:vector>
  </HeadingPairs>
  <TitlesOfParts>
    <vt:vector size="24" baseType="lpstr">
      <vt:lpstr>Aptos</vt:lpstr>
      <vt:lpstr>Aptos Display</vt:lpstr>
      <vt:lpstr>Arial</vt:lpstr>
      <vt:lpstr>Montserrat</vt:lpstr>
      <vt:lpstr>Montserrat </vt:lpstr>
      <vt:lpstr>Montserrat Medium</vt:lpstr>
      <vt:lpstr>Temă Office</vt:lpstr>
      <vt:lpstr>NU RENUNȚA ! Tema 1</vt:lpstr>
      <vt:lpstr>Nu renunța în situațiile lipsite de speranță!</vt:lpstr>
      <vt:lpstr>Vreau să te asigur de un lucru: Dumnezeu este specialist în situațiile deznădăjduite. El ia imposibilul și scoate ceva nemaivăzut de frumos din acea situație. Citește orice carte din Biblie și vei găsi o relatare sau o făgăduință despre cum Dumnezeu transformă  total o situație lipsită de speranță. Asta face El.</vt:lpstr>
      <vt:lpstr>• Când israeliții erau în robie, totul părea lipsit de speranță.  • Când Iosif era în închisoare, totul părea lipsit de speranță • Când Daniel a fost aruncat în groapa cu leii înfometați, totul părea lipsit de speranță.  • Când Sara avea aproape nouăzeci de ani și încă nu zămislise pruncul promis, totul părea lipsit de speranță.</vt:lpstr>
      <vt:lpstr>• Când tânărul David a pornit la luptă contra uriașului înfuriat, totul părea lipsit de speranță.  • Când Șadrac, Meșac și Abed-Nego au fost aruncați în cuptorul aprins, totul părea lipsit de speranță.  • Când Iona a ajuns în pântecele peștelui, totul părea lipsit de speranță.</vt:lpstr>
      <vt:lpstr>• Când niciun doctor nu i-a putut vindeca pe orb, pe surd, pe lepros și pe schilod, totul părea lipsit de speranță.  • Când la cinci mii de bărbați plus femei și copii le-a fost foame și doar o singură persoană avea hrană, totul părea lipsit de speranță.  • Când Lazăr era mort, totul părea lipsit de speranță.  • Când Pavel a naufragiat pe mare de trei ori, a fost bătut de cinci ori, biciuit de trei ori, oamenii au aruncat cu pietre în el, a fost singur pe mare o noapte și o zi, tâlhărit și întemnițat de nenumărate ori, totul părea lipsit de speranță.</vt:lpstr>
      <vt:lpstr>Imposibilul nu este un punct final pentru Dumnezeu – este un punct de început.</vt:lpstr>
      <vt:lpstr>• „Isus S-a uitat ţintă la ei şi le-a zis: «La oameni lucrul acesta este cu neputinţă, dar la Dumnezeu toate lucrurile sunt cu putinţă»” (Matei 19:26). „Căci niciun cuvânt de la Dumnezeu nu este lipsit de putere” (Luca 1:37).  • „Este oare ceva prea greu pentru Domnul?” (Geneza 18:14).</vt:lpstr>
      <vt:lpstr>• „Știu că Tu poţi totul, şi că nimic nu poate sta împotriva gândurilor Tale” (Iov 42:2).  • „Ah, Stăpâne Doamne, iată, Tu ai făcut cerurile și pământul prin puterea Ta cea mare și cu brațul Tău întins. Nimic nu este prea greu pentru Tine!” (Ieremia 32:17, NTR).</vt:lpstr>
      <vt:lpstr>Uneori pare că treci prin ceva ce te va zdrobi. Uneori ai suferit o cădere sau poate ai luptat cu ceva mulți ani și acum te simți mai rău decât oricând. Uneori nu știi ce să mai faci pentru că ai încercat tot ce s-a putut. Poate că aceasta este criza ta vindecătoare.</vt:lpstr>
      <vt:lpstr>Dumnezeu nu renunță și nu irosește o criză. El promite să folosească până și lucrurile dificile pentru a aduce mai multă speranță și plenitudine. Pavel scria: „Știm că toate lucrurile lucrează împreună spre binele celor ce iubesc pe Dumnezeu” (Romani 8:28).</vt:lpstr>
      <vt:lpstr>Timpul nu vindecă, dar timpul petrecut cu Dumnezeu, da.</vt:lpstr>
      <vt:lpstr>Când ceva în viața ta pare să erupă – o relație, un loc de muncă, finanțele, sănătatea, așteptările – orice ar fi, ține-te strâns de speranță! Nu este totul pierdut. În locul pierderii sau distrugerii poate crește iar o viață nouă.</vt:lpstr>
      <vt:lpstr>Dacă ai purtat vreodată o povară sau ai dus o luptă mult timp, știi că timpul nu vindecă toate rănile, în ciuda vechii zicale. Doar timpul nu poate vinde  ca toate rănile, dar Dumnezeu poate. Când trăim în supunere și așteptăm, cu încredere că Dumnezeu poate scoate ceva frumos dintr-un dezastru, El o va face.</vt:lpstr>
      <vt:lpstr>Când simți că ești blocat  Dacă te simți blocat în viață, poate este timpul să pui mâna  pe clanță și să o încerci. Posibil să nu fii blocat, așa cum ai tu impresia. Uneori poți să cuibărești în minte idei care te limitează  și să le repeți până când ajungi să te simți cu adevărat blocat. </vt:lpstr>
      <vt:lpstr>Iată, voi face ceva nou, şi-i gata să se întâmple: să nu-l cunoaşteţi voi oare? Voi face un drum prin pustie şi râuri în locuri secetoase (Isaia 43:19).  </vt:lpstr>
      <vt:lpstr>Dacă nu vezi acele aspecte în care El încearcă să te deblocheze, roagă-te să vezi lucrurile noi pe care le face El! Roagă-te pentru curajul de a-L urma cu bucurie în acele lucruri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Delia Scripcariu</cp:lastModifiedBy>
  <cp:revision>1</cp:revision>
  <dcterms:created xsi:type="dcterms:W3CDTF">2024-10-02T08:19:33Z</dcterms:created>
  <dcterms:modified xsi:type="dcterms:W3CDTF">2024-10-02T08:47:23Z</dcterms:modified>
</cp:coreProperties>
</file>