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1" r:id="rId5"/>
    <p:sldId id="259" r:id="rId6"/>
    <p:sldId id="260" r:id="rId7"/>
    <p:sldId id="261" r:id="rId8"/>
    <p:sldId id="282" r:id="rId9"/>
    <p:sldId id="263" r:id="rId10"/>
    <p:sldId id="283" r:id="rId11"/>
    <p:sldId id="265" r:id="rId12"/>
    <p:sldId id="284" r:id="rId13"/>
    <p:sldId id="274" r:id="rId14"/>
    <p:sldId id="286" r:id="rId15"/>
    <p:sldId id="287" r:id="rId16"/>
    <p:sldId id="275" r:id="rId17"/>
    <p:sldId id="276" r:id="rId18"/>
    <p:sldId id="285" r:id="rId19"/>
    <p:sldId id="277" r:id="rId20"/>
    <p:sldId id="278" r:id="rId21"/>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94694"/>
  </p:normalViewPr>
  <p:slideViewPr>
    <p:cSldViewPr snapToGrid="0">
      <p:cViewPr varScale="1">
        <p:scale>
          <a:sx n="109" d="100"/>
          <a:sy n="109" d="100"/>
        </p:scale>
        <p:origin x="8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5</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7197000" cy="10469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Concentrează-te pe adunare, nu pe scădere!</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3567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076005" cy="14792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concentrezi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scădea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concentrează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adăuga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elimini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vechi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7412899" cy="5897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Lasă natura să te odihnească!</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1187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30005" cy="53654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Natura 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modul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liniști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ne calma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nervii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bucurăm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natură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va ajuta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vindecăm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petrecut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aer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liber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oferă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numeroase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beneficii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inclusiv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sistem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imunitar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tensiune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arterială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scăzută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stimă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sine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agresivitate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redus,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spirit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îmbunătățită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redus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stres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simțământ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crescut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empatie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cooperare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puțină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anxietate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senzație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izolare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redusă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8"/>
            <a:ext cx="8559820" cy="222756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sugerează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petrecem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puțin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două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săptămână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aer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liber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beneficii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semnificative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bine</a:t>
            </a:r>
          </a:p>
        </p:txBody>
      </p:sp>
    </p:spTree>
    <p:extLst>
      <p:ext uri="{BB962C8B-B14F-4D97-AF65-F5344CB8AC3E}">
        <p14:creationId xmlns:p14="http://schemas.microsoft.com/office/powerpoint/2010/main" val="770386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7415831" cy="11739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lăsa ca primul gând să fie cel mai rău gând al zilei!</a:t>
            </a:r>
          </a:p>
        </p:txBody>
      </p:sp>
    </p:spTree>
    <p:extLst>
      <p:ext uri="{BB962C8B-B14F-4D97-AF65-F5344CB8AC3E}">
        <p14:creationId xmlns:p14="http://schemas.microsoft.com/office/powerpoint/2010/main" val="3072611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8665328" cy="3974304"/>
          </a:xfrm>
        </p:spPr>
        <p:txBody>
          <a:bodyPr>
            <a:noAutofit/>
          </a:bodyPr>
          <a:lstStyle/>
          <a:p>
            <a:pPr algn="l">
              <a:lnSpc>
                <a:spcPct val="150000"/>
              </a:lnSpc>
              <a:spcAft>
                <a:spcPts val="800"/>
              </a:spcAft>
            </a:pP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are peste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mii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nouă</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secunde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tranziția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posibil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dureze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puțin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laolaltă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influențează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aspect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vieții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tal</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aleagă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a:t>
            </a:r>
          </a:p>
        </p:txBody>
      </p:sp>
    </p:spTree>
    <p:extLst>
      <p:ext uri="{BB962C8B-B14F-4D97-AF65-F5344CB8AC3E}">
        <p14:creationId xmlns:p14="http://schemas.microsoft.com/office/powerpoint/2010/main" val="3163812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609406" cy="48320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mod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repetat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Biblia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încurajează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zilei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„Dis-de-</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dimineață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lăuda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Psalmii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59:16).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Dimineaţă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rugăciunea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mea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înalţă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Tine”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Psalmii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88:13).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Sufletul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doreşte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noaptea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duhul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dimineața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devreme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Isaia</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26:9, KJV). </a:t>
            </a:r>
            <a:br>
              <a:rPr lang="ro-RO"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Satură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dimineaţă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Psalmii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90:14).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dis-de-</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dimineaţă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Psalmii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143:8).</a:t>
            </a:r>
          </a:p>
        </p:txBody>
      </p:sp>
    </p:spTree>
    <p:extLst>
      <p:ext uri="{BB962C8B-B14F-4D97-AF65-F5344CB8AC3E}">
        <p14:creationId xmlns:p14="http://schemas.microsoft.com/office/powerpoint/2010/main" val="2739069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7412899" cy="589733"/>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Speranțe sănătoase</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5078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63405" cy="25714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Traseul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fiecărei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diferit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devină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descoperit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rugăciunea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încrederea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sur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hotărâți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curajoși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con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tinue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a fi sănătos și fericit!</a:t>
            </a:r>
          </a:p>
        </p:txBody>
      </p:sp>
    </p:spTree>
    <p:extLst>
      <p:ext uri="{BB962C8B-B14F-4D97-AF65-F5344CB8AC3E}">
        <p14:creationId xmlns:p14="http://schemas.microsoft.com/office/powerpoint/2010/main" val="2014431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707705" cy="31175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niciodată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punem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perspectivă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potențial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trestie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frântă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fitil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fumegând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siguranță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potențial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belșug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nu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obiectiv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375863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15442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bucuri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maximă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lupți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supraviețuiești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principii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te vor ajuta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pășești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Fii blând cu tine!</a:t>
            </a:r>
          </a:p>
        </p:txBody>
      </p:sp>
    </p:spTree>
    <p:extLst>
      <p:ext uri="{BB962C8B-B14F-4D97-AF65-F5344CB8AC3E}">
        <p14:creationId xmlns:p14="http://schemas.microsoft.com/office/powerpoint/2010/main" val="3111325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10190304" cy="25711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Autocritica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automotivare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opusul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Autocompasiunea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laș</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indulgent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leneș</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Pur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simplu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blând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confrunți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probleme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înțelegător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perioada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formare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424885"/>
          </a:xfrm>
        </p:spPr>
        <p:txBody>
          <a:bodyPr>
            <a:noAutofit/>
          </a:bodyPr>
          <a:lstStyle/>
          <a:p>
            <a:pPr algn="l">
              <a:lnSpc>
                <a:spcPct val="150000"/>
              </a:lnSpc>
              <a:spcAft>
                <a:spcPts val="800"/>
              </a:spcAft>
            </a:pP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plan,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suficientă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dorință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910905" cy="26603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îmbunătățești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un plan,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planul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stabilirea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obiective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asigura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succesul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obiective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specifice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realiste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Asigură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obiectivul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pus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potrivește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resursele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programul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informațiile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le ai!</a:t>
            </a:r>
          </a:p>
        </p:txBody>
      </p:sp>
    </p:spTree>
    <p:extLst>
      <p:ext uri="{BB962C8B-B14F-4D97-AF65-F5344CB8AC3E}">
        <p14:creationId xmlns:p14="http://schemas.microsoft.com/office/powerpoint/2010/main" val="397232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Fă o plimbare!</a:t>
            </a:r>
          </a:p>
        </p:txBody>
      </p:sp>
    </p:spTree>
    <p:extLst>
      <p:ext uri="{BB962C8B-B14F-4D97-AF65-F5344CB8AC3E}">
        <p14:creationId xmlns:p14="http://schemas.microsoft.com/office/powerpoint/2010/main" val="2157126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457005" cy="20634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obiectivul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sănătății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plimbările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vor ajuta.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întărești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organismul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limpezești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liniștești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ajuta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rezultate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clasă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913940470"/>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52</TotalTime>
  <Words>717</Words>
  <Application>Microsoft Macintosh PowerPoint</Application>
  <PresentationFormat>Widescreen</PresentationFormat>
  <Paragraphs>20</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Aptos</vt:lpstr>
      <vt:lpstr>Aptos Display</vt:lpstr>
      <vt:lpstr>Arial</vt:lpstr>
      <vt:lpstr>Montserrat</vt:lpstr>
      <vt:lpstr>Montserrat Medium</vt:lpstr>
      <vt:lpstr>Temă Office</vt:lpstr>
      <vt:lpstr>NU RENUNȚA ! Tema 5</vt:lpstr>
      <vt:lpstr>Nu renunța la a fi sănătos și fericit!</vt:lpstr>
      <vt:lpstr>Fie că te bucuri de o sănătate maximă sau că doar lupți să supraviețuiești, există principii de sănătate care te vor ajuta să pășești spre o sănătate mai bună.</vt:lpstr>
      <vt:lpstr>Fii blând cu tine!</vt:lpstr>
      <vt:lpstr>Autocritica nu este automotivare. De fapt, este chiar opusul. Autocompasiunea nu înseamnă că ești laș, prea indulgent cu tine sau chiar leneș. Pur și simplu înseamnă să fii blând cu tine atunci când te confrunți cu probleme. Fii înțelegător cu tine în perioada de formare a noilor obiceiuri.</vt:lpstr>
      <vt:lpstr>Fă un plan, nu este suficientă doar o dorință!</vt:lpstr>
      <vt:lpstr>Când vrei să îți îmbunătățești sănătatea, ai nevoie de un plan,  și planul începe prin stabilirea unor obiective. Pentru a-ți asigura succesul, alege obiective care sunt specifice și realiste. Asigură-te că obiectivul pus se potrivește cu resursele, cu programul și cu informațiile pe care le ai!</vt:lpstr>
      <vt:lpstr>Fă o plimbare!</vt:lpstr>
      <vt:lpstr>Oricare îți este obiectivul în privința sănătății, plimbările vor ajuta. Dacă vrei să îți întărești organismul, să îți limpezești mintea sau să îți liniștești spiritul, mersul pe jos te poate ajuta să faci acest lucru și chiar mai mult. Mersul pe jos are rezultate de primă clasă.</vt:lpstr>
      <vt:lpstr>Concentrează-te pe adunare, nu pe scădere!</vt:lpstr>
      <vt:lpstr>În loc să te concentrezi pe a scădea din lucruri, concentrează-te pe a adăuga. Cu alte cuvinte, creează obiceiuri bune prin care să le elimini pe cele vechi.</vt:lpstr>
      <vt:lpstr>Lasă natura să te odihnească!</vt:lpstr>
      <vt:lpstr>Natura are modul ei de a ne liniști spiritul și de a ne calma nervii, iar atunci când ne bucurăm de natură, aceasta ne va ajuta să ne vindecăm.  Timpul petrecut în aer liber ne oferă numeroase beneficii pentru sănătate, inclusiv un sistem imunitar mai puternic, tensiune arterială mai scăzută, stimă de sine sănătoasă, nivel de agresivitate redus, stare de spirit îmbunătățită, nivel mai redus de stres, un simțământ crescut de empatie și de cooperare, mai puțină anxietate și senzație de izolare redusă.</vt:lpstr>
      <vt:lpstr>Studiile sugerează că dacă petrecem cel puțin două ore pe săptămână în aer liber vom putea avea beneficii semnificative pentru sănătate și pentru starea de bine</vt:lpstr>
      <vt:lpstr>Nu lăsa ca primul gând să fie cel mai rău gând al zilei!</vt:lpstr>
      <vt:lpstr>   În medie, o persoană are peste șase mii de gânduri pe zi. Asta înseamnă că la fiecare nouă secunde faci tranziția spre un gând nou. Este posibil ca fiecare idee să dureze puțin, dar puse laolaltă aceste idei influențează fiecare aspect al vieții tal Din fericire, tu îți poți alege gândurile în loc să lași ca ele să te aleagă pe tine.</vt:lpstr>
      <vt:lpstr>În mod repetat, Biblia ne încurajează să facem ca primele gânduri ale zilei să fie pozitive: „Dis-de-dimineață voi lăuda bunătatea Ta” (Psalmii 59:16).  „Dimineaţă rugăciunea mea se înalţă la Tine” (Psalmii 88:13).  „Sufletul meu Te doreşte noaptea şi duhul meu Te caută dimineața devreme” (Isaia 26:9, KJV).  „ Satură-ne în fiecare dimineaţă de bunătatea Ta” (Psalmii 90:14).  „Fă-mă să aud dis-de-dimineaţă bunătatea Ta, căci mă încred în Tine” (Psalmii 143:8).</vt:lpstr>
      <vt:lpstr>Speranțe sănătoase</vt:lpstr>
      <vt:lpstr>Traseul către sănătate al fiecărei persoane este diferit, dar există un lucru despre care oamenii spun că i-a ajutat să devină mai sănătoși: credința în Dumnezeu. Ei au descoperit că rugăciunea și încrederea în Dumnezeu ca sur  să de putere i-au făcut să fie mai hotărâți și mai curajoși să con  tinue să încerce.</vt:lpstr>
      <vt:lpstr>Profeția despre un Dumnezeu care nu renunță niciodată ne ajută să punem totul în perspectivă. Dacă Dumnezeu poate ve  dea potențial într-o trestie frântă și într-un fitil fumegând, cu siguranță că El vede potențial în tine. El vrea să ai o sănătate și o viață din belșug. El nu a renunțat la acest obiectiv, așa că nici tu nu ar trebui să renunți.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11</cp:revision>
  <dcterms:created xsi:type="dcterms:W3CDTF">2024-10-02T08:19:33Z</dcterms:created>
  <dcterms:modified xsi:type="dcterms:W3CDTF">2024-10-03T17:40:24Z</dcterms:modified>
</cp:coreProperties>
</file>