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81" r:id="rId5"/>
    <p:sldId id="259" r:id="rId6"/>
    <p:sldId id="286" r:id="rId7"/>
    <p:sldId id="260" r:id="rId8"/>
    <p:sldId id="261" r:id="rId9"/>
    <p:sldId id="282" r:id="rId10"/>
    <p:sldId id="263" r:id="rId11"/>
    <p:sldId id="265" r:id="rId12"/>
    <p:sldId id="274" r:id="rId13"/>
    <p:sldId id="275" r:id="rId14"/>
    <p:sldId id="276" r:id="rId15"/>
    <p:sldId id="277" r:id="rId16"/>
    <p:sldId id="287" r:id="rId17"/>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7" d="100"/>
          <a:sy n="77" d="100"/>
        </p:scale>
        <p:origin x="102" y="7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3A5A03F6-2159-B62A-7F4C-28D61755EE1D}"/>
              </a:ext>
            </a:extLst>
          </p:cNvPr>
          <p:cNvSpPr>
            <a:spLocks noGrp="1"/>
          </p:cNvSpPr>
          <p:nvPr>
            <p:ph type="ctrTitle"/>
          </p:nvPr>
        </p:nvSpPr>
        <p:spPr>
          <a:xfrm>
            <a:off x="1524000" y="1122363"/>
            <a:ext cx="9144000" cy="2387600"/>
          </a:xfrm>
        </p:spPr>
        <p:txBody>
          <a:bodyPr anchor="b"/>
          <a:lstStyle>
            <a:lvl1pPr algn="ctr">
              <a:defRPr sz="6000"/>
            </a:lvl1pPr>
          </a:lstStyle>
          <a:p>
            <a:r>
              <a:rPr lang="ro-RO"/>
              <a:t>Faceți clic pentru a edita stilul de titlu coordonator</a:t>
            </a:r>
          </a:p>
        </p:txBody>
      </p:sp>
      <p:sp>
        <p:nvSpPr>
          <p:cNvPr id="3" name="Subtitlu 2">
            <a:extLst>
              <a:ext uri="{FF2B5EF4-FFF2-40B4-BE49-F238E27FC236}">
                <a16:creationId xmlns:a16="http://schemas.microsoft.com/office/drawing/2014/main" id="{5917FC8E-0EEA-3555-EA83-22DE305204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o-RO"/>
              <a:t>Faceți clic pentru a edita stilul de subtitlu coordonator</a:t>
            </a:r>
          </a:p>
        </p:txBody>
      </p:sp>
      <p:sp>
        <p:nvSpPr>
          <p:cNvPr id="4" name="Substituent dată 3">
            <a:extLst>
              <a:ext uri="{FF2B5EF4-FFF2-40B4-BE49-F238E27FC236}">
                <a16:creationId xmlns:a16="http://schemas.microsoft.com/office/drawing/2014/main" id="{5AC9779E-BB87-B2F7-BA2B-A46C970D5AA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35F89A8A-560F-468F-0317-19B4E07FB644}"/>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A95B6F6A-2675-6FA0-C75C-1A33047F90BE}"/>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47709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6EAD0404-41A9-0736-D99E-27B68C1C92DB}"/>
              </a:ext>
            </a:extLst>
          </p:cNvPr>
          <p:cNvSpPr>
            <a:spLocks noGrp="1"/>
          </p:cNvSpPr>
          <p:nvPr>
            <p:ph type="title"/>
          </p:nvPr>
        </p:nvSpPr>
        <p:spPr/>
        <p:txBody>
          <a:bodyPr/>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9B608B95-D766-7449-69DE-146E5ABAC4D2}"/>
              </a:ext>
            </a:extLst>
          </p:cNvPr>
          <p:cNvSpPr>
            <a:spLocks noGrp="1"/>
          </p:cNvSpPr>
          <p:nvPr>
            <p:ph type="body" orient="vert" idx="1"/>
          </p:nvPr>
        </p:nvSpPr>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5BD6B077-FEF6-EA58-6BAB-03256039B38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E242E069-23A7-E8D5-DD6B-FC44E5BCD7D5}"/>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C644DA0D-E686-87DD-5DC0-82EBE742F0F5}"/>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825225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a:extLst>
              <a:ext uri="{FF2B5EF4-FFF2-40B4-BE49-F238E27FC236}">
                <a16:creationId xmlns:a16="http://schemas.microsoft.com/office/drawing/2014/main" id="{5120778C-62E8-F843-8289-6CB97ACE8A16}"/>
              </a:ext>
            </a:extLst>
          </p:cNvPr>
          <p:cNvSpPr>
            <a:spLocks noGrp="1"/>
          </p:cNvSpPr>
          <p:nvPr>
            <p:ph type="title" orient="vert"/>
          </p:nvPr>
        </p:nvSpPr>
        <p:spPr>
          <a:xfrm>
            <a:off x="8724900" y="365125"/>
            <a:ext cx="2628900" cy="5811838"/>
          </a:xfrm>
        </p:spPr>
        <p:txBody>
          <a:bodyPr vert="eaVert"/>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3CBBFC55-9CC5-8CD4-7C56-5A3C345DA331}"/>
              </a:ext>
            </a:extLst>
          </p:cNvPr>
          <p:cNvSpPr>
            <a:spLocks noGrp="1"/>
          </p:cNvSpPr>
          <p:nvPr>
            <p:ph type="body" orient="vert" idx="1"/>
          </p:nvPr>
        </p:nvSpPr>
        <p:spPr>
          <a:xfrm>
            <a:off x="838200" y="365125"/>
            <a:ext cx="7734300" cy="5811838"/>
          </a:xfrm>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05DA423-327F-2080-B44B-9ACD484271DB}"/>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43FEF425-9998-47C8-E9E2-8D140439D206}"/>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3681FC48-5385-190D-A90E-D985AF556D47}"/>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019689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623A322-1455-FB65-881C-DDE7A65E2EA2}"/>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39F3B72D-AB8F-7117-360B-8DB22A1B534E}"/>
              </a:ext>
            </a:extLst>
          </p:cNvPr>
          <p:cNvSpPr>
            <a:spLocks noGrp="1"/>
          </p:cNvSpPr>
          <p:nvPr>
            <p:ph idx="1"/>
          </p:nvPr>
        </p:nvSpPr>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ECA6B1B-658E-6439-4098-10C6691E0002}"/>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E1DEEF95-D046-E565-86AA-506DAE95F213}"/>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F72BEEB3-293C-A471-FD2B-45997BB896B9}"/>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812457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C52A1AB-CD16-6A10-F22A-C77234022FE4}"/>
              </a:ext>
            </a:extLst>
          </p:cNvPr>
          <p:cNvSpPr>
            <a:spLocks noGrp="1"/>
          </p:cNvSpPr>
          <p:nvPr>
            <p:ph type="title"/>
          </p:nvPr>
        </p:nvSpPr>
        <p:spPr>
          <a:xfrm>
            <a:off x="831850" y="1709738"/>
            <a:ext cx="10515600" cy="2852737"/>
          </a:xfrm>
        </p:spPr>
        <p:txBody>
          <a:bodyPr anchor="b"/>
          <a:lstStyle>
            <a:lvl1pPr>
              <a:defRPr sz="6000"/>
            </a:lvl1pPr>
          </a:lstStyle>
          <a:p>
            <a:r>
              <a:rPr lang="ro-RO"/>
              <a:t>Faceți clic pentru a edita stilul de titlu coordonator</a:t>
            </a:r>
          </a:p>
        </p:txBody>
      </p:sp>
      <p:sp>
        <p:nvSpPr>
          <p:cNvPr id="3" name="Substituent text 2">
            <a:extLst>
              <a:ext uri="{FF2B5EF4-FFF2-40B4-BE49-F238E27FC236}">
                <a16:creationId xmlns:a16="http://schemas.microsoft.com/office/drawing/2014/main" id="{EB98391A-613F-437B-073A-ABCF8E7FC2E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ro-RO"/>
              <a:t>Faceţi clic pentru a edita Master stiluri text</a:t>
            </a:r>
          </a:p>
        </p:txBody>
      </p:sp>
      <p:sp>
        <p:nvSpPr>
          <p:cNvPr id="4" name="Substituent dată 3">
            <a:extLst>
              <a:ext uri="{FF2B5EF4-FFF2-40B4-BE49-F238E27FC236}">
                <a16:creationId xmlns:a16="http://schemas.microsoft.com/office/drawing/2014/main" id="{B9CFFB78-05B5-2F70-14B0-813594982174}"/>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70C178F6-7938-963A-4D9C-A3F26BB25F8E}"/>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56C1A60A-45E7-D79D-8982-5935BFED3702}"/>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997610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40686E4-C38F-8322-D77E-11905CE49191}"/>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04389149-ED49-D5EE-FBB7-9B17A16FAFD8}"/>
              </a:ext>
            </a:extLst>
          </p:cNvPr>
          <p:cNvSpPr>
            <a:spLocks noGrp="1"/>
          </p:cNvSpPr>
          <p:nvPr>
            <p:ph sz="half" idx="1"/>
          </p:nvPr>
        </p:nvSpPr>
        <p:spPr>
          <a:xfrm>
            <a:off x="838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conținut 3">
            <a:extLst>
              <a:ext uri="{FF2B5EF4-FFF2-40B4-BE49-F238E27FC236}">
                <a16:creationId xmlns:a16="http://schemas.microsoft.com/office/drawing/2014/main" id="{A9FD26F5-A256-4624-ACCF-4E1AB71CDC73}"/>
              </a:ext>
            </a:extLst>
          </p:cNvPr>
          <p:cNvSpPr>
            <a:spLocks noGrp="1"/>
          </p:cNvSpPr>
          <p:nvPr>
            <p:ph sz="half" idx="2"/>
          </p:nvPr>
        </p:nvSpPr>
        <p:spPr>
          <a:xfrm>
            <a:off x="6172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dată 4">
            <a:extLst>
              <a:ext uri="{FF2B5EF4-FFF2-40B4-BE49-F238E27FC236}">
                <a16:creationId xmlns:a16="http://schemas.microsoft.com/office/drawing/2014/main" id="{F9FF8B19-5BF4-4DA2-3765-642EF623C4A3}"/>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361706C0-8E25-75ED-2B32-77D80A946F10}"/>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CA2F3FE2-380B-E401-DF2A-CC77F96F6378}"/>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70063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5394AC4F-7A31-EF17-0283-7A5BAD6F5F4D}"/>
              </a:ext>
            </a:extLst>
          </p:cNvPr>
          <p:cNvSpPr>
            <a:spLocks noGrp="1"/>
          </p:cNvSpPr>
          <p:nvPr>
            <p:ph type="title"/>
          </p:nvPr>
        </p:nvSpPr>
        <p:spPr>
          <a:xfrm>
            <a:off x="839788" y="365125"/>
            <a:ext cx="10515600" cy="1325563"/>
          </a:xfrm>
        </p:spPr>
        <p:txBody>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68C6D16F-91F0-FDB0-06EE-E7544A722E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Substituent conținut 3">
            <a:extLst>
              <a:ext uri="{FF2B5EF4-FFF2-40B4-BE49-F238E27FC236}">
                <a16:creationId xmlns:a16="http://schemas.microsoft.com/office/drawing/2014/main" id="{477FC63F-0A6C-B373-FC0B-4E00F4A6A729}"/>
              </a:ext>
            </a:extLst>
          </p:cNvPr>
          <p:cNvSpPr>
            <a:spLocks noGrp="1"/>
          </p:cNvSpPr>
          <p:nvPr>
            <p:ph sz="half" idx="2"/>
          </p:nvPr>
        </p:nvSpPr>
        <p:spPr>
          <a:xfrm>
            <a:off x="839788" y="2505075"/>
            <a:ext cx="5157787"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text 4">
            <a:extLst>
              <a:ext uri="{FF2B5EF4-FFF2-40B4-BE49-F238E27FC236}">
                <a16:creationId xmlns:a16="http://schemas.microsoft.com/office/drawing/2014/main" id="{DD5DCFEB-9AAA-C82B-0F70-1AC4165942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Substituent conținut 5">
            <a:extLst>
              <a:ext uri="{FF2B5EF4-FFF2-40B4-BE49-F238E27FC236}">
                <a16:creationId xmlns:a16="http://schemas.microsoft.com/office/drawing/2014/main" id="{3E501C75-0D8F-A764-84A6-C9566D6AB48F}"/>
              </a:ext>
            </a:extLst>
          </p:cNvPr>
          <p:cNvSpPr>
            <a:spLocks noGrp="1"/>
          </p:cNvSpPr>
          <p:nvPr>
            <p:ph sz="quarter" idx="4"/>
          </p:nvPr>
        </p:nvSpPr>
        <p:spPr>
          <a:xfrm>
            <a:off x="6172200" y="2505075"/>
            <a:ext cx="5183188"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7" name="Substituent dată 6">
            <a:extLst>
              <a:ext uri="{FF2B5EF4-FFF2-40B4-BE49-F238E27FC236}">
                <a16:creationId xmlns:a16="http://schemas.microsoft.com/office/drawing/2014/main" id="{A944E166-9186-A498-C2E1-C59AB4F58E90}"/>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8" name="Substituent subsol 7">
            <a:extLst>
              <a:ext uri="{FF2B5EF4-FFF2-40B4-BE49-F238E27FC236}">
                <a16:creationId xmlns:a16="http://schemas.microsoft.com/office/drawing/2014/main" id="{7CE5088A-510C-D60E-6CBB-B7C2B72E99E3}"/>
              </a:ext>
            </a:extLst>
          </p:cNvPr>
          <p:cNvSpPr>
            <a:spLocks noGrp="1"/>
          </p:cNvSpPr>
          <p:nvPr>
            <p:ph type="ftr" sz="quarter" idx="11"/>
          </p:nvPr>
        </p:nvSpPr>
        <p:spPr/>
        <p:txBody>
          <a:bodyPr/>
          <a:lstStyle/>
          <a:p>
            <a:endParaRPr lang="ro-RO"/>
          </a:p>
        </p:txBody>
      </p:sp>
      <p:sp>
        <p:nvSpPr>
          <p:cNvPr id="9" name="Substituent număr diapozitiv 8">
            <a:extLst>
              <a:ext uri="{FF2B5EF4-FFF2-40B4-BE49-F238E27FC236}">
                <a16:creationId xmlns:a16="http://schemas.microsoft.com/office/drawing/2014/main" id="{63B433B1-AADD-BE7B-BCEF-54600A62D65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29199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594AA83-E242-91DA-28B9-86404D900C7A}"/>
              </a:ext>
            </a:extLst>
          </p:cNvPr>
          <p:cNvSpPr>
            <a:spLocks noGrp="1"/>
          </p:cNvSpPr>
          <p:nvPr>
            <p:ph type="title"/>
          </p:nvPr>
        </p:nvSpPr>
        <p:spPr/>
        <p:txBody>
          <a:bodyPr/>
          <a:lstStyle/>
          <a:p>
            <a:r>
              <a:rPr lang="ro-RO"/>
              <a:t>Faceți clic pentru a edita stilul de titlu coordonator</a:t>
            </a:r>
          </a:p>
        </p:txBody>
      </p:sp>
      <p:sp>
        <p:nvSpPr>
          <p:cNvPr id="3" name="Substituent dată 2">
            <a:extLst>
              <a:ext uri="{FF2B5EF4-FFF2-40B4-BE49-F238E27FC236}">
                <a16:creationId xmlns:a16="http://schemas.microsoft.com/office/drawing/2014/main" id="{A9C401B1-DD8A-6DE1-6119-5E2E66C70D7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4" name="Substituent subsol 3">
            <a:extLst>
              <a:ext uri="{FF2B5EF4-FFF2-40B4-BE49-F238E27FC236}">
                <a16:creationId xmlns:a16="http://schemas.microsoft.com/office/drawing/2014/main" id="{9A2E8840-6B76-3A5B-73F6-AF8985EF0BBF}"/>
              </a:ext>
            </a:extLst>
          </p:cNvPr>
          <p:cNvSpPr>
            <a:spLocks noGrp="1"/>
          </p:cNvSpPr>
          <p:nvPr>
            <p:ph type="ftr" sz="quarter" idx="11"/>
          </p:nvPr>
        </p:nvSpPr>
        <p:spPr/>
        <p:txBody>
          <a:bodyPr/>
          <a:lstStyle/>
          <a:p>
            <a:endParaRPr lang="ro-RO"/>
          </a:p>
        </p:txBody>
      </p:sp>
      <p:sp>
        <p:nvSpPr>
          <p:cNvPr id="5" name="Substituent număr diapozitiv 4">
            <a:extLst>
              <a:ext uri="{FF2B5EF4-FFF2-40B4-BE49-F238E27FC236}">
                <a16:creationId xmlns:a16="http://schemas.microsoft.com/office/drawing/2014/main" id="{AF338731-1646-FD0F-906C-7E43C8F3E993}"/>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533369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a:extLst>
              <a:ext uri="{FF2B5EF4-FFF2-40B4-BE49-F238E27FC236}">
                <a16:creationId xmlns:a16="http://schemas.microsoft.com/office/drawing/2014/main" id="{78241048-ABF4-C613-4C2F-15003C11E3A9}"/>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3" name="Substituent subsol 2">
            <a:extLst>
              <a:ext uri="{FF2B5EF4-FFF2-40B4-BE49-F238E27FC236}">
                <a16:creationId xmlns:a16="http://schemas.microsoft.com/office/drawing/2014/main" id="{96D22427-C540-5C9A-DC14-FB8E294F23A2}"/>
              </a:ext>
            </a:extLst>
          </p:cNvPr>
          <p:cNvSpPr>
            <a:spLocks noGrp="1"/>
          </p:cNvSpPr>
          <p:nvPr>
            <p:ph type="ftr" sz="quarter" idx="11"/>
          </p:nvPr>
        </p:nvSpPr>
        <p:spPr/>
        <p:txBody>
          <a:bodyPr/>
          <a:lstStyle/>
          <a:p>
            <a:endParaRPr lang="ro-RO"/>
          </a:p>
        </p:txBody>
      </p:sp>
      <p:sp>
        <p:nvSpPr>
          <p:cNvPr id="4" name="Substituent număr diapozitiv 3">
            <a:extLst>
              <a:ext uri="{FF2B5EF4-FFF2-40B4-BE49-F238E27FC236}">
                <a16:creationId xmlns:a16="http://schemas.microsoft.com/office/drawing/2014/main" id="{3BAA2D2F-CC90-6D7E-ED3B-7E24E35064E1}"/>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1149425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887AEED-3DDD-BEB6-1960-2637690F190A}"/>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E0A26419-8C59-899D-0DF6-3E729B2D39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text 3">
            <a:extLst>
              <a:ext uri="{FF2B5EF4-FFF2-40B4-BE49-F238E27FC236}">
                <a16:creationId xmlns:a16="http://schemas.microsoft.com/office/drawing/2014/main" id="{1F753F40-38DA-F2B4-ECA5-4CE51B3FE7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64265489-6681-35DE-ABC2-A45463DA5F4D}"/>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3EE9AEF1-7892-E747-5E67-A9E8299B1A75}"/>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B46D1831-F0DE-69AE-3E4E-5820C2CEC44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47506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EAF15B73-3327-B96E-FF52-E7D6390140C7}"/>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imagine 2">
            <a:extLst>
              <a:ext uri="{FF2B5EF4-FFF2-40B4-BE49-F238E27FC236}">
                <a16:creationId xmlns:a16="http://schemas.microsoft.com/office/drawing/2014/main" id="{579989C0-B1C6-C3D1-6667-29B76F2587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Substituent text 3">
            <a:extLst>
              <a:ext uri="{FF2B5EF4-FFF2-40B4-BE49-F238E27FC236}">
                <a16:creationId xmlns:a16="http://schemas.microsoft.com/office/drawing/2014/main" id="{4C5D77CF-EF8F-8132-073D-0AC0F0F146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7B5BBCC8-0480-5A90-EBE9-9231D3C7B99D}"/>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037DFA28-B3B0-3A9A-23F3-3F02EB3C7C37}"/>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A2387C6B-76D6-2A17-7FE1-0B4DDCD1C864}"/>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897688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a:extLst>
              <a:ext uri="{FF2B5EF4-FFF2-40B4-BE49-F238E27FC236}">
                <a16:creationId xmlns:a16="http://schemas.microsoft.com/office/drawing/2014/main" id="{1DEEC67C-EB7C-2108-C369-859322F971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79CB97E1-2A05-8D0A-E353-A746832FD0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789FD49B-EDCD-6E77-94DD-4F5D26B38E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5D93AC72-306F-460C-6222-3AF5B83D8D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ro-RO"/>
          </a:p>
        </p:txBody>
      </p:sp>
      <p:sp>
        <p:nvSpPr>
          <p:cNvPr id="6" name="Substituent număr diapozitiv 5">
            <a:extLst>
              <a:ext uri="{FF2B5EF4-FFF2-40B4-BE49-F238E27FC236}">
                <a16:creationId xmlns:a16="http://schemas.microsoft.com/office/drawing/2014/main" id="{BAF6CF9B-824B-747C-2078-0EDBB41959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EA00D22-DF18-4AFE-8B08-9D3178A5381B}" type="slidenum">
              <a:rPr lang="ro-RO" smtClean="0"/>
              <a:t>‹#›</a:t>
            </a:fld>
            <a:endParaRPr lang="ro-RO"/>
          </a:p>
        </p:txBody>
      </p:sp>
    </p:spTree>
    <p:extLst>
      <p:ext uri="{BB962C8B-B14F-4D97-AF65-F5344CB8AC3E}">
        <p14:creationId xmlns:p14="http://schemas.microsoft.com/office/powerpoint/2010/main" val="42776040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1524000" y="1810945"/>
            <a:ext cx="9144000" cy="2387600"/>
          </a:xfrm>
        </p:spPr>
        <p:txBody>
          <a:bodyPr>
            <a:normAutofit/>
          </a:bodyPr>
          <a:lstStyle/>
          <a:p>
            <a:pPr>
              <a:lnSpc>
                <a:spcPct val="107000"/>
              </a:lnSpc>
              <a:spcAft>
                <a:spcPts val="800"/>
              </a:spcAft>
            </a:pPr>
            <a: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NU RENUNȚA !</a:t>
            </a:r>
            <a:b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br>
            <a:r>
              <a:rPr lang="ro-RO" sz="3600"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Tema 6</a:t>
            </a:r>
          </a:p>
        </p:txBody>
      </p:sp>
    </p:spTree>
    <p:extLst>
      <p:ext uri="{BB962C8B-B14F-4D97-AF65-F5344CB8AC3E}">
        <p14:creationId xmlns:p14="http://schemas.microsoft.com/office/powerpoint/2010/main" val="3837695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984557"/>
            <a:ext cx="9816438" cy="3098928"/>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timp</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mulți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religia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organizată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cauza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durerii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emoționale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simțit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biserică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acesta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singurul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motiv</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pleacă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sceptici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privința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crezurilor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consideră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mult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critici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moralizatori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biserica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plictisitoare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irelevantă</a:t>
            </a:r>
            <a:endPar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13940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10076005" cy="3625021"/>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special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important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aparții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grup</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spiritual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împărtășesc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mari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profunde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crezuri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lucru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permite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diferențe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opinii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opuse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învață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intri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legătură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diverse contexte,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vârste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rase,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medii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sociale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niveluri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educaționale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sunteți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prieteni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cunoștințe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deveniți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familie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059881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10330005" cy="2572835"/>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tuturor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primit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adică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Numele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Lui, le-a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dreptul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copii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ai lui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născuți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sânge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voia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firii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voia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vreunui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om, ci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Cuvântul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făcut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trup</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locuit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printre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plin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adevăr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(Ioan 1:12-14).</a:t>
            </a:r>
          </a:p>
        </p:txBody>
      </p:sp>
    </p:spTree>
    <p:extLst>
      <p:ext uri="{BB962C8B-B14F-4D97-AF65-F5344CB8AC3E}">
        <p14:creationId xmlns:p14="http://schemas.microsoft.com/office/powerpoint/2010/main" val="1839753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8"/>
            <a:ext cx="10555473" cy="2021689"/>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uneori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membrii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familiei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dificili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înțelegi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greu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Relațiile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familiale pot fi com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plicate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cauza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istoriei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comune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așteptărilor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resentimen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telor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incertitudinilor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cunoaștem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altora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slăbiciunile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vulnerabilitățile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greșelile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1638128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10609406" cy="3700176"/>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trebuie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fim total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sinceri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vine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vorba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deveni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familie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atât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plăcut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simplu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„Noi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familia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lui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Dar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uneori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membrii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familiei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dificili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înțelegi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greu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Relațiile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familiale pot fi com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plicate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cauza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istoriei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comune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așteptărilor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resentimentelor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incertitudinilor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cunoaștem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altora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slăbiciunile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vulnerabilitățile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greșelile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27390691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8"/>
            <a:ext cx="10863405" cy="1508121"/>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Pavel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descrie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familia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bisericii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mod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asemănător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așa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mulți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alcătuim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singur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trup</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Hristos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 (Romani 12:5). </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aparținem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altora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noștri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Noi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6066674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Nu renunța la biserică!</a:t>
            </a:r>
          </a:p>
        </p:txBody>
      </p:sp>
    </p:spTree>
    <p:extLst>
      <p:ext uri="{BB962C8B-B14F-4D97-AF65-F5344CB8AC3E}">
        <p14:creationId xmlns:p14="http://schemas.microsoft.com/office/powerpoint/2010/main" val="1507198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Nu renunța la biserică!</a:t>
            </a:r>
          </a:p>
        </p:txBody>
      </p:sp>
    </p:spTree>
    <p:extLst>
      <p:ext uri="{BB962C8B-B14F-4D97-AF65-F5344CB8AC3E}">
        <p14:creationId xmlns:p14="http://schemas.microsoft.com/office/powerpoint/2010/main" val="2014431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830657"/>
            <a:ext cx="9759988" cy="2598343"/>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Biologic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cognitiv</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fizic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spiritual,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programați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iubim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fim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iubiți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aparținem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aceste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nevoi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împlinite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funcționăm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așa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cum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trebui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frângem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prăbușim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Amorțim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rănim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îmbolnăvim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Brené</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Brown</a:t>
            </a:r>
          </a:p>
        </p:txBody>
      </p:sp>
    </p:spTree>
    <p:extLst>
      <p:ext uri="{BB962C8B-B14F-4D97-AF65-F5344CB8AC3E}">
        <p14:creationId xmlns:p14="http://schemas.microsoft.com/office/powerpoint/2010/main" val="3199085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Isus îi vindecă pe cei răniți de urmașii Lui</a:t>
            </a:r>
          </a:p>
        </p:txBody>
      </p:sp>
    </p:spTree>
    <p:extLst>
      <p:ext uri="{BB962C8B-B14F-4D97-AF65-F5344CB8AC3E}">
        <p14:creationId xmlns:p14="http://schemas.microsoft.com/office/powerpoint/2010/main" val="31113253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857816"/>
            <a:ext cx="9428130" cy="1446974"/>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Aceasta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limita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Isus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ucenicii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Lui au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rănit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cineva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încercarea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apăra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intervenit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oprit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agresiunea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dar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vindecat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rana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448101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Când biserica rănește, în loc să vindece</a:t>
            </a:r>
          </a:p>
        </p:txBody>
      </p:sp>
    </p:spTree>
    <p:extLst>
      <p:ext uri="{BB962C8B-B14F-4D97-AF65-F5344CB8AC3E}">
        <p14:creationId xmlns:p14="http://schemas.microsoft.com/office/powerpoint/2010/main" val="3926741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857815"/>
            <a:ext cx="10420539" cy="5317517"/>
          </a:xfrm>
        </p:spPr>
        <p:txBody>
          <a:bodyPr>
            <a:noAutofit/>
          </a:bodyPr>
          <a:lstStyle/>
          <a:p>
            <a:pPr algn="l">
              <a:lnSpc>
                <a:spcPct val="150000"/>
              </a:lnSpc>
              <a:spcAft>
                <a:spcPts val="800"/>
              </a:spcAft>
            </a:pP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Isus</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știut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știe</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uneori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urmașii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Lui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bine</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intenționați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rănesc</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Uneori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fac</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deliberat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alteori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din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greșeală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anumite</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situații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a-L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apăra</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b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Nu</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avem</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cum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știm</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câți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de-a</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lungul</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anilor</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au</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fost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răniți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pretindeau</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fi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urmașii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lui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Isus</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b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perioada</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recentă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însă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sondajele</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arată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milioane</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milioane</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neumblați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pe la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biserică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sunt, de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fapt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cândva</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au</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frecventat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biserica</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dar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au</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renunțat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din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cauza</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durerii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rănilor</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primite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biserică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765261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9910905" cy="4163639"/>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rana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primită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biserică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provocată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comentarii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nepoliticoase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judecățile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neprihănite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ale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unora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bârfe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rana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vine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simțământul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dinafară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trecut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vederea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neapreciat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cazuri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biserica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aproape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persoană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avut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mult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nevoie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durerea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mult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mare –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abuzivă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condamnabilă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cicatricile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emoționale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devastatoare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rămân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972323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r>
              <a:rPr lang="it-IT"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O mare și fericită familie (imperfectă)</a:t>
            </a:r>
            <a:endPar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57126812"/>
      </p:ext>
    </p:extLst>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282</TotalTime>
  <Words>702</Words>
  <Application>Microsoft Office PowerPoint</Application>
  <PresentationFormat>Ecran lat</PresentationFormat>
  <Paragraphs>16</Paragraphs>
  <Slides>16</Slides>
  <Notes>0</Notes>
  <HiddenSlides>0</HiddenSlides>
  <MMClips>0</MMClips>
  <ScaleCrop>false</ScaleCrop>
  <HeadingPairs>
    <vt:vector size="6" baseType="variant">
      <vt:variant>
        <vt:lpstr>Fonturi utilizate</vt:lpstr>
      </vt:variant>
      <vt:variant>
        <vt:i4>6</vt:i4>
      </vt:variant>
      <vt:variant>
        <vt:lpstr>Temă</vt:lpstr>
      </vt:variant>
      <vt:variant>
        <vt:i4>1</vt:i4>
      </vt:variant>
      <vt:variant>
        <vt:lpstr>Titluri diapozitive</vt:lpstr>
      </vt:variant>
      <vt:variant>
        <vt:i4>16</vt:i4>
      </vt:variant>
    </vt:vector>
  </HeadingPairs>
  <TitlesOfParts>
    <vt:vector size="23" baseType="lpstr">
      <vt:lpstr>Aptos</vt:lpstr>
      <vt:lpstr>Aptos Display</vt:lpstr>
      <vt:lpstr>Arial</vt:lpstr>
      <vt:lpstr>Montserrat</vt:lpstr>
      <vt:lpstr>Montserrat </vt:lpstr>
      <vt:lpstr>Montserrat Medium</vt:lpstr>
      <vt:lpstr>Temă Office</vt:lpstr>
      <vt:lpstr>NU RENUNȚA ! Tema 6</vt:lpstr>
      <vt:lpstr>Nu renunța la biserică!</vt:lpstr>
      <vt:lpstr>Biologic, cognitiv, fizic și spiritual, noi suntem programați să iubim, să fim iubiți și să aparținem. Când aceste nevoi nu sunt împlinite, nu funcționăm așa cum ar trebui. Ne frângem. Ne prăbușim. Amorțim. Ne doare. Îi rănim pe alții.  Ne îmbolnăvim. – Brené Brown</vt:lpstr>
      <vt:lpstr>Isus îi vindecă pe cei răniți de urmașii Lui</vt:lpstr>
      <vt:lpstr>Aceasta era limita pentru Isus: când ucenicii Lui au rănit pe cineva în încercarea de a-L apăra, El a intervenit. Nu doar că a oprit agresiunea, dar a și vindecat rana.</vt:lpstr>
      <vt:lpstr>Când biserica rănește, în loc să vindece</vt:lpstr>
      <vt:lpstr>Isus a știut, și încă știe, că uneori chiar și urmașii Lui bine intenționați rănesc. Uneori o fac deliberat, alteori, din greșeală, și, în anumite situații, pentru a-L apăra.  Nu avem cum să știm câți oameni, de-a lungul anilor, au fost răniți de cei care pretindeau a fi urmașii lui Isus. În perioada recentă însă, sondajele arată că milioane și milioane de „neumblați pe la biserică” sunt, de fapt, oameni care cândva au frecventat biserica, dar au renunțat din cauza durerii sau a rănilor primite chiar în biserică.</vt:lpstr>
      <vt:lpstr>Pentru unii oameni, rana primită în biserică este provocată de comentarii nepoliticoase, de judecățile „neprihănite” ale unora sau de bârfe. Pentru alții, rana vine din simțământul că ai fost lă  sat pe dinafară, trecut cu vederea sau neapreciat. În unele cazuri, biserica nu a fost aproape de acea persoană când a avut cel mai mult nevoie. Pentru alții, durerea este mult mai mare – abuzivă și condamnabilă –, iar cicatricile emoționale devastatoare rămân.</vt:lpstr>
      <vt:lpstr>O mare și fericită familie (imperfectă)</vt:lpstr>
      <vt:lpstr>În timp ce mulți oameni renunță la religia organizată din cauza durerii emoționale pe care au simțit-o într-o biserică, totuși acesta nu este singurul motiv pentru care oamenii pleacă. Unii sunt sceptici în privința crezurilor, consideră că oamenii sunt mult prea critici sau moralizatori sau cred că biserica este plictisitoare și irelevantă</vt:lpstr>
      <vt:lpstr>Este ceva cu totul special și important să aparții unui grup spiritual de oameni care îți împărtășesc cele mai mari speranțe și cele mai profunde crezuri. Acest lucru îți permite să treci peste diferențe și peste opinii opuse. Te învață să intri în legătură cu oameni din diverse contexte, vârste, rase, medii sociale și niveluri educaționale. Nu mai sunteți doar prieteni sau cunoștințe: deveniți familie.</vt:lpstr>
      <vt:lpstr>Dar tuturor celor ce L-au primit, adică celor ce cred în Numele Lui, le-a dat dreptul să se facă copii ai lui Dum  nezeu; născuți nu din sânge, nici din voia firii lor, nici din voia vreunui om, ci din Dumnezeu. Și Cuvântul S-a făcut trup și a locuit printre noi, plin de har și de adevăr (Ioan 1:12-14).</vt:lpstr>
      <vt:lpstr>Dar uneori membrii familiei sunt cei mai dificili, cu ei te înțelegi  cel mai greu. Relațiile familiale pot fi com  plicate din cauza istoriei comune, a așteptărilor, a resentimen  telor și a incertitudinilor.  Ne cunoaștem unii altora slăbiciunile, vulnerabilitățile și greșelile.</vt:lpstr>
      <vt:lpstr>Dar trebuie să fim total sinceri când vine vorba de a deveni o familie. Pare atât de plăcut și de simplu să spui: „Noi suntem familia lui Dumnezeu!” Dar uneori membrii familiei sunt cei mai dificili, cu ei te înțelegi cel mai greu. Relațiile familiale pot fi com  plicate din cauza istoriei comune, a așteptărilor, a resentimentelor și a incertitudinilor. Ne cunoaștem unii altora slăbiciunile, vulnerabilitățile și greșelile.</vt:lpstr>
      <vt:lpstr>Pavel descrie familia bisericii în mod asemănător: „Tot așa și noi,  care suntem mulți, alcătuim un singur trup în Hristos” (Romani 12:5). Cu toții aparținem unii altora. Ei sunt ai noștri. Noi suntem ai lor.</vt:lpstr>
      <vt:lpstr>Nu renunța la biserică!</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Delia Scripcariu</dc:creator>
  <cp:lastModifiedBy>Delia Scripcariu</cp:lastModifiedBy>
  <cp:revision>12</cp:revision>
  <dcterms:created xsi:type="dcterms:W3CDTF">2024-10-02T08:19:33Z</dcterms:created>
  <dcterms:modified xsi:type="dcterms:W3CDTF">2024-10-03T13:47:54Z</dcterms:modified>
</cp:coreProperties>
</file>