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0" r:id="rId4"/>
    <p:sldId id="258" r:id="rId5"/>
    <p:sldId id="259" r:id="rId6"/>
    <p:sldId id="260" r:id="rId7"/>
    <p:sldId id="261" r:id="rId8"/>
    <p:sldId id="263" r:id="rId9"/>
    <p:sldId id="264" r:id="rId10"/>
    <p:sldId id="265" r:id="rId11"/>
    <p:sldId id="274" r:id="rId12"/>
    <p:sldId id="275" r:id="rId13"/>
    <p:sldId id="276" r:id="rId14"/>
    <p:sldId id="277" r:id="rId15"/>
    <p:sldId id="278" r:id="rId16"/>
    <p:sldId id="273" r:id="rId17"/>
  </p:sldIdLst>
  <p:sldSz cx="12192000" cy="6858000"/>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83" autoAdjust="0"/>
    <p:restoredTop sz="94694"/>
  </p:normalViewPr>
  <p:slideViewPr>
    <p:cSldViewPr snapToGrid="0">
      <p:cViewPr varScale="1">
        <p:scale>
          <a:sx n="109" d="100"/>
          <a:sy n="109" d="100"/>
        </p:scale>
        <p:origin x="81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3A5A03F6-2159-B62A-7F4C-28D61755EE1D}"/>
              </a:ext>
            </a:extLst>
          </p:cNvPr>
          <p:cNvSpPr>
            <a:spLocks noGrp="1"/>
          </p:cNvSpPr>
          <p:nvPr>
            <p:ph type="ctrTitle"/>
          </p:nvPr>
        </p:nvSpPr>
        <p:spPr>
          <a:xfrm>
            <a:off x="1524000" y="1122363"/>
            <a:ext cx="9144000" cy="2387600"/>
          </a:xfrm>
        </p:spPr>
        <p:txBody>
          <a:bodyPr anchor="b"/>
          <a:lstStyle>
            <a:lvl1pPr algn="ctr">
              <a:defRPr sz="6000"/>
            </a:lvl1pPr>
          </a:lstStyle>
          <a:p>
            <a:r>
              <a:rPr lang="ro-RO"/>
              <a:t>Faceți clic pentru a edita stilul de titlu coordonator</a:t>
            </a:r>
          </a:p>
        </p:txBody>
      </p:sp>
      <p:sp>
        <p:nvSpPr>
          <p:cNvPr id="3" name="Subtitlu 2">
            <a:extLst>
              <a:ext uri="{FF2B5EF4-FFF2-40B4-BE49-F238E27FC236}">
                <a16:creationId xmlns:a16="http://schemas.microsoft.com/office/drawing/2014/main" id="{5917FC8E-0EEA-3555-EA83-22DE3052040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o-RO"/>
              <a:t>Faceți clic pentru a edita stilul de subtitlu coordonator</a:t>
            </a:r>
          </a:p>
        </p:txBody>
      </p:sp>
      <p:sp>
        <p:nvSpPr>
          <p:cNvPr id="4" name="Substituent dată 3">
            <a:extLst>
              <a:ext uri="{FF2B5EF4-FFF2-40B4-BE49-F238E27FC236}">
                <a16:creationId xmlns:a16="http://schemas.microsoft.com/office/drawing/2014/main" id="{5AC9779E-BB87-B2F7-BA2B-A46C970D5AAE}"/>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35F89A8A-560F-468F-0317-19B4E07FB644}"/>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A95B6F6A-2675-6FA0-C75C-1A33047F90BE}"/>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477099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6EAD0404-41A9-0736-D99E-27B68C1C92DB}"/>
              </a:ext>
            </a:extLst>
          </p:cNvPr>
          <p:cNvSpPr>
            <a:spLocks noGrp="1"/>
          </p:cNvSpPr>
          <p:nvPr>
            <p:ph type="title"/>
          </p:nvPr>
        </p:nvSpPr>
        <p:spPr/>
        <p:txBody>
          <a:bodyPr/>
          <a:lstStyle/>
          <a:p>
            <a:r>
              <a:rPr lang="ro-RO"/>
              <a:t>Faceți clic pentru a edita stilul de titlu coordonator</a:t>
            </a:r>
          </a:p>
        </p:txBody>
      </p:sp>
      <p:sp>
        <p:nvSpPr>
          <p:cNvPr id="3" name="Substituent text vertical 2">
            <a:extLst>
              <a:ext uri="{FF2B5EF4-FFF2-40B4-BE49-F238E27FC236}">
                <a16:creationId xmlns:a16="http://schemas.microsoft.com/office/drawing/2014/main" id="{9B608B95-D766-7449-69DE-146E5ABAC4D2}"/>
              </a:ext>
            </a:extLst>
          </p:cNvPr>
          <p:cNvSpPr>
            <a:spLocks noGrp="1"/>
          </p:cNvSpPr>
          <p:nvPr>
            <p:ph type="body" orient="vert" idx="1"/>
          </p:nvPr>
        </p:nvSpPr>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5BD6B077-FEF6-EA58-6BAB-03256039B38E}"/>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E242E069-23A7-E8D5-DD6B-FC44E5BCD7D5}"/>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C644DA0D-E686-87DD-5DC0-82EBE742F0F5}"/>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825225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a:extLst>
              <a:ext uri="{FF2B5EF4-FFF2-40B4-BE49-F238E27FC236}">
                <a16:creationId xmlns:a16="http://schemas.microsoft.com/office/drawing/2014/main" id="{5120778C-62E8-F843-8289-6CB97ACE8A16}"/>
              </a:ext>
            </a:extLst>
          </p:cNvPr>
          <p:cNvSpPr>
            <a:spLocks noGrp="1"/>
          </p:cNvSpPr>
          <p:nvPr>
            <p:ph type="title" orient="vert"/>
          </p:nvPr>
        </p:nvSpPr>
        <p:spPr>
          <a:xfrm>
            <a:off x="8724900" y="365125"/>
            <a:ext cx="2628900" cy="5811838"/>
          </a:xfrm>
        </p:spPr>
        <p:txBody>
          <a:bodyPr vert="eaVert"/>
          <a:lstStyle/>
          <a:p>
            <a:r>
              <a:rPr lang="ro-RO"/>
              <a:t>Faceți clic pentru a edita stilul de titlu coordonator</a:t>
            </a:r>
          </a:p>
        </p:txBody>
      </p:sp>
      <p:sp>
        <p:nvSpPr>
          <p:cNvPr id="3" name="Substituent text vertical 2">
            <a:extLst>
              <a:ext uri="{FF2B5EF4-FFF2-40B4-BE49-F238E27FC236}">
                <a16:creationId xmlns:a16="http://schemas.microsoft.com/office/drawing/2014/main" id="{3CBBFC55-9CC5-8CD4-7C56-5A3C345DA331}"/>
              </a:ext>
            </a:extLst>
          </p:cNvPr>
          <p:cNvSpPr>
            <a:spLocks noGrp="1"/>
          </p:cNvSpPr>
          <p:nvPr>
            <p:ph type="body" orient="vert" idx="1"/>
          </p:nvPr>
        </p:nvSpPr>
        <p:spPr>
          <a:xfrm>
            <a:off x="838200" y="365125"/>
            <a:ext cx="7734300" cy="5811838"/>
          </a:xfrm>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805DA423-327F-2080-B44B-9ACD484271DB}"/>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43FEF425-9998-47C8-E9E2-8D140439D206}"/>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3681FC48-5385-190D-A90E-D985AF556D47}"/>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019689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D623A322-1455-FB65-881C-DDE7A65E2EA2}"/>
              </a:ext>
            </a:extLst>
          </p:cNvPr>
          <p:cNvSpPr>
            <a:spLocks noGrp="1"/>
          </p:cNvSpPr>
          <p:nvPr>
            <p:ph type="title"/>
          </p:nvPr>
        </p:nvSpPr>
        <p:spPr/>
        <p:txBody>
          <a:body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39F3B72D-AB8F-7117-360B-8DB22A1B534E}"/>
              </a:ext>
            </a:extLst>
          </p:cNvPr>
          <p:cNvSpPr>
            <a:spLocks noGrp="1"/>
          </p:cNvSpPr>
          <p:nvPr>
            <p:ph idx="1"/>
          </p:nvPr>
        </p:nvSpPr>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8ECA6B1B-658E-6439-4098-10C6691E0002}"/>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E1DEEF95-D046-E565-86AA-506DAE95F213}"/>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F72BEEB3-293C-A471-FD2B-45997BB896B9}"/>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812457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7C52A1AB-CD16-6A10-F22A-C77234022FE4}"/>
              </a:ext>
            </a:extLst>
          </p:cNvPr>
          <p:cNvSpPr>
            <a:spLocks noGrp="1"/>
          </p:cNvSpPr>
          <p:nvPr>
            <p:ph type="title"/>
          </p:nvPr>
        </p:nvSpPr>
        <p:spPr>
          <a:xfrm>
            <a:off x="831850" y="1709738"/>
            <a:ext cx="10515600" cy="2852737"/>
          </a:xfrm>
        </p:spPr>
        <p:txBody>
          <a:bodyPr anchor="b"/>
          <a:lstStyle>
            <a:lvl1pPr>
              <a:defRPr sz="6000"/>
            </a:lvl1pPr>
          </a:lstStyle>
          <a:p>
            <a:r>
              <a:rPr lang="ro-RO"/>
              <a:t>Faceți clic pentru a edita stilul de titlu coordonator</a:t>
            </a:r>
          </a:p>
        </p:txBody>
      </p:sp>
      <p:sp>
        <p:nvSpPr>
          <p:cNvPr id="3" name="Substituent text 2">
            <a:extLst>
              <a:ext uri="{FF2B5EF4-FFF2-40B4-BE49-F238E27FC236}">
                <a16:creationId xmlns:a16="http://schemas.microsoft.com/office/drawing/2014/main" id="{EB98391A-613F-437B-073A-ABCF8E7FC2E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ro-RO"/>
              <a:t>Faceţi clic pentru a edita Master stiluri text</a:t>
            </a:r>
          </a:p>
        </p:txBody>
      </p:sp>
      <p:sp>
        <p:nvSpPr>
          <p:cNvPr id="4" name="Substituent dată 3">
            <a:extLst>
              <a:ext uri="{FF2B5EF4-FFF2-40B4-BE49-F238E27FC236}">
                <a16:creationId xmlns:a16="http://schemas.microsoft.com/office/drawing/2014/main" id="{B9CFFB78-05B5-2F70-14B0-813594982174}"/>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70C178F6-7938-963A-4D9C-A3F26BB25F8E}"/>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56C1A60A-45E7-D79D-8982-5935BFED3702}"/>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997610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D40686E4-C38F-8322-D77E-11905CE49191}"/>
              </a:ext>
            </a:extLst>
          </p:cNvPr>
          <p:cNvSpPr>
            <a:spLocks noGrp="1"/>
          </p:cNvSpPr>
          <p:nvPr>
            <p:ph type="title"/>
          </p:nvPr>
        </p:nvSpPr>
        <p:spPr/>
        <p:txBody>
          <a:body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04389149-ED49-D5EE-FBB7-9B17A16FAFD8}"/>
              </a:ext>
            </a:extLst>
          </p:cNvPr>
          <p:cNvSpPr>
            <a:spLocks noGrp="1"/>
          </p:cNvSpPr>
          <p:nvPr>
            <p:ph sz="half" idx="1"/>
          </p:nvPr>
        </p:nvSpPr>
        <p:spPr>
          <a:xfrm>
            <a:off x="838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conținut 3">
            <a:extLst>
              <a:ext uri="{FF2B5EF4-FFF2-40B4-BE49-F238E27FC236}">
                <a16:creationId xmlns:a16="http://schemas.microsoft.com/office/drawing/2014/main" id="{A9FD26F5-A256-4624-ACCF-4E1AB71CDC73}"/>
              </a:ext>
            </a:extLst>
          </p:cNvPr>
          <p:cNvSpPr>
            <a:spLocks noGrp="1"/>
          </p:cNvSpPr>
          <p:nvPr>
            <p:ph sz="half" idx="2"/>
          </p:nvPr>
        </p:nvSpPr>
        <p:spPr>
          <a:xfrm>
            <a:off x="6172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5" name="Substituent dată 4">
            <a:extLst>
              <a:ext uri="{FF2B5EF4-FFF2-40B4-BE49-F238E27FC236}">
                <a16:creationId xmlns:a16="http://schemas.microsoft.com/office/drawing/2014/main" id="{F9FF8B19-5BF4-4DA2-3765-642EF623C4A3}"/>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6" name="Substituent subsol 5">
            <a:extLst>
              <a:ext uri="{FF2B5EF4-FFF2-40B4-BE49-F238E27FC236}">
                <a16:creationId xmlns:a16="http://schemas.microsoft.com/office/drawing/2014/main" id="{361706C0-8E25-75ED-2B32-77D80A946F10}"/>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CA2F3FE2-380B-E401-DF2A-CC77F96F6378}"/>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70063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5394AC4F-7A31-EF17-0283-7A5BAD6F5F4D}"/>
              </a:ext>
            </a:extLst>
          </p:cNvPr>
          <p:cNvSpPr>
            <a:spLocks noGrp="1"/>
          </p:cNvSpPr>
          <p:nvPr>
            <p:ph type="title"/>
          </p:nvPr>
        </p:nvSpPr>
        <p:spPr>
          <a:xfrm>
            <a:off x="839788" y="365125"/>
            <a:ext cx="10515600" cy="1325563"/>
          </a:xfrm>
        </p:spPr>
        <p:txBody>
          <a:bodyPr/>
          <a:lstStyle/>
          <a:p>
            <a:r>
              <a:rPr lang="ro-RO"/>
              <a:t>Faceți clic pentru a edita stilul de titlu coordonator</a:t>
            </a:r>
          </a:p>
        </p:txBody>
      </p:sp>
      <p:sp>
        <p:nvSpPr>
          <p:cNvPr id="3" name="Substituent text 2">
            <a:extLst>
              <a:ext uri="{FF2B5EF4-FFF2-40B4-BE49-F238E27FC236}">
                <a16:creationId xmlns:a16="http://schemas.microsoft.com/office/drawing/2014/main" id="{68C6D16F-91F0-FDB0-06EE-E7544A722E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4" name="Substituent conținut 3">
            <a:extLst>
              <a:ext uri="{FF2B5EF4-FFF2-40B4-BE49-F238E27FC236}">
                <a16:creationId xmlns:a16="http://schemas.microsoft.com/office/drawing/2014/main" id="{477FC63F-0A6C-B373-FC0B-4E00F4A6A729}"/>
              </a:ext>
            </a:extLst>
          </p:cNvPr>
          <p:cNvSpPr>
            <a:spLocks noGrp="1"/>
          </p:cNvSpPr>
          <p:nvPr>
            <p:ph sz="half" idx="2"/>
          </p:nvPr>
        </p:nvSpPr>
        <p:spPr>
          <a:xfrm>
            <a:off x="839788" y="2505075"/>
            <a:ext cx="5157787"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5" name="Substituent text 4">
            <a:extLst>
              <a:ext uri="{FF2B5EF4-FFF2-40B4-BE49-F238E27FC236}">
                <a16:creationId xmlns:a16="http://schemas.microsoft.com/office/drawing/2014/main" id="{DD5DCFEB-9AAA-C82B-0F70-1AC41659427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6" name="Substituent conținut 5">
            <a:extLst>
              <a:ext uri="{FF2B5EF4-FFF2-40B4-BE49-F238E27FC236}">
                <a16:creationId xmlns:a16="http://schemas.microsoft.com/office/drawing/2014/main" id="{3E501C75-0D8F-A764-84A6-C9566D6AB48F}"/>
              </a:ext>
            </a:extLst>
          </p:cNvPr>
          <p:cNvSpPr>
            <a:spLocks noGrp="1"/>
          </p:cNvSpPr>
          <p:nvPr>
            <p:ph sz="quarter" idx="4"/>
          </p:nvPr>
        </p:nvSpPr>
        <p:spPr>
          <a:xfrm>
            <a:off x="6172200" y="2505075"/>
            <a:ext cx="5183188"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7" name="Substituent dată 6">
            <a:extLst>
              <a:ext uri="{FF2B5EF4-FFF2-40B4-BE49-F238E27FC236}">
                <a16:creationId xmlns:a16="http://schemas.microsoft.com/office/drawing/2014/main" id="{A944E166-9186-A498-C2E1-C59AB4F58E90}"/>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8" name="Substituent subsol 7">
            <a:extLst>
              <a:ext uri="{FF2B5EF4-FFF2-40B4-BE49-F238E27FC236}">
                <a16:creationId xmlns:a16="http://schemas.microsoft.com/office/drawing/2014/main" id="{7CE5088A-510C-D60E-6CBB-B7C2B72E99E3}"/>
              </a:ext>
            </a:extLst>
          </p:cNvPr>
          <p:cNvSpPr>
            <a:spLocks noGrp="1"/>
          </p:cNvSpPr>
          <p:nvPr>
            <p:ph type="ftr" sz="quarter" idx="11"/>
          </p:nvPr>
        </p:nvSpPr>
        <p:spPr/>
        <p:txBody>
          <a:bodyPr/>
          <a:lstStyle/>
          <a:p>
            <a:endParaRPr lang="ro-RO"/>
          </a:p>
        </p:txBody>
      </p:sp>
      <p:sp>
        <p:nvSpPr>
          <p:cNvPr id="9" name="Substituent număr diapozitiv 8">
            <a:extLst>
              <a:ext uri="{FF2B5EF4-FFF2-40B4-BE49-F238E27FC236}">
                <a16:creationId xmlns:a16="http://schemas.microsoft.com/office/drawing/2014/main" id="{63B433B1-AADD-BE7B-BCEF-54600A62D650}"/>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329199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4594AA83-E242-91DA-28B9-86404D900C7A}"/>
              </a:ext>
            </a:extLst>
          </p:cNvPr>
          <p:cNvSpPr>
            <a:spLocks noGrp="1"/>
          </p:cNvSpPr>
          <p:nvPr>
            <p:ph type="title"/>
          </p:nvPr>
        </p:nvSpPr>
        <p:spPr/>
        <p:txBody>
          <a:bodyPr/>
          <a:lstStyle/>
          <a:p>
            <a:r>
              <a:rPr lang="ro-RO"/>
              <a:t>Faceți clic pentru a edita stilul de titlu coordonator</a:t>
            </a:r>
          </a:p>
        </p:txBody>
      </p:sp>
      <p:sp>
        <p:nvSpPr>
          <p:cNvPr id="3" name="Substituent dată 2">
            <a:extLst>
              <a:ext uri="{FF2B5EF4-FFF2-40B4-BE49-F238E27FC236}">
                <a16:creationId xmlns:a16="http://schemas.microsoft.com/office/drawing/2014/main" id="{A9C401B1-DD8A-6DE1-6119-5E2E66C70D7E}"/>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4" name="Substituent subsol 3">
            <a:extLst>
              <a:ext uri="{FF2B5EF4-FFF2-40B4-BE49-F238E27FC236}">
                <a16:creationId xmlns:a16="http://schemas.microsoft.com/office/drawing/2014/main" id="{9A2E8840-6B76-3A5B-73F6-AF8985EF0BBF}"/>
              </a:ext>
            </a:extLst>
          </p:cNvPr>
          <p:cNvSpPr>
            <a:spLocks noGrp="1"/>
          </p:cNvSpPr>
          <p:nvPr>
            <p:ph type="ftr" sz="quarter" idx="11"/>
          </p:nvPr>
        </p:nvSpPr>
        <p:spPr/>
        <p:txBody>
          <a:bodyPr/>
          <a:lstStyle/>
          <a:p>
            <a:endParaRPr lang="ro-RO"/>
          </a:p>
        </p:txBody>
      </p:sp>
      <p:sp>
        <p:nvSpPr>
          <p:cNvPr id="5" name="Substituent număr diapozitiv 4">
            <a:extLst>
              <a:ext uri="{FF2B5EF4-FFF2-40B4-BE49-F238E27FC236}">
                <a16:creationId xmlns:a16="http://schemas.microsoft.com/office/drawing/2014/main" id="{AF338731-1646-FD0F-906C-7E43C8F3E993}"/>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533369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a:extLst>
              <a:ext uri="{FF2B5EF4-FFF2-40B4-BE49-F238E27FC236}">
                <a16:creationId xmlns:a16="http://schemas.microsoft.com/office/drawing/2014/main" id="{78241048-ABF4-C613-4C2F-15003C11E3A9}"/>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3" name="Substituent subsol 2">
            <a:extLst>
              <a:ext uri="{FF2B5EF4-FFF2-40B4-BE49-F238E27FC236}">
                <a16:creationId xmlns:a16="http://schemas.microsoft.com/office/drawing/2014/main" id="{96D22427-C540-5C9A-DC14-FB8E294F23A2}"/>
              </a:ext>
            </a:extLst>
          </p:cNvPr>
          <p:cNvSpPr>
            <a:spLocks noGrp="1"/>
          </p:cNvSpPr>
          <p:nvPr>
            <p:ph type="ftr" sz="quarter" idx="11"/>
          </p:nvPr>
        </p:nvSpPr>
        <p:spPr/>
        <p:txBody>
          <a:bodyPr/>
          <a:lstStyle/>
          <a:p>
            <a:endParaRPr lang="ro-RO"/>
          </a:p>
        </p:txBody>
      </p:sp>
      <p:sp>
        <p:nvSpPr>
          <p:cNvPr id="4" name="Substituent număr diapozitiv 3">
            <a:extLst>
              <a:ext uri="{FF2B5EF4-FFF2-40B4-BE49-F238E27FC236}">
                <a16:creationId xmlns:a16="http://schemas.microsoft.com/office/drawing/2014/main" id="{3BAA2D2F-CC90-6D7E-ED3B-7E24E35064E1}"/>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1149425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B887AEED-3DDD-BEB6-1960-2637690F190A}"/>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E0A26419-8C59-899D-0DF6-3E729B2D39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text 3">
            <a:extLst>
              <a:ext uri="{FF2B5EF4-FFF2-40B4-BE49-F238E27FC236}">
                <a16:creationId xmlns:a16="http://schemas.microsoft.com/office/drawing/2014/main" id="{1F753F40-38DA-F2B4-ECA5-4CE51B3FE7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64265489-6681-35DE-ABC2-A45463DA5F4D}"/>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6" name="Substituent subsol 5">
            <a:extLst>
              <a:ext uri="{FF2B5EF4-FFF2-40B4-BE49-F238E27FC236}">
                <a16:creationId xmlns:a16="http://schemas.microsoft.com/office/drawing/2014/main" id="{3EE9AEF1-7892-E747-5E67-A9E8299B1A75}"/>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B46D1831-F0DE-69AE-3E4E-5820C2CEC440}"/>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347506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EAF15B73-3327-B96E-FF52-E7D6390140C7}"/>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p>
        </p:txBody>
      </p:sp>
      <p:sp>
        <p:nvSpPr>
          <p:cNvPr id="3" name="Substituent imagine 2">
            <a:extLst>
              <a:ext uri="{FF2B5EF4-FFF2-40B4-BE49-F238E27FC236}">
                <a16:creationId xmlns:a16="http://schemas.microsoft.com/office/drawing/2014/main" id="{579989C0-B1C6-C3D1-6667-29B76F2587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o-RO"/>
          </a:p>
        </p:txBody>
      </p:sp>
      <p:sp>
        <p:nvSpPr>
          <p:cNvPr id="4" name="Substituent text 3">
            <a:extLst>
              <a:ext uri="{FF2B5EF4-FFF2-40B4-BE49-F238E27FC236}">
                <a16:creationId xmlns:a16="http://schemas.microsoft.com/office/drawing/2014/main" id="{4C5D77CF-EF8F-8132-073D-0AC0F0F146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7B5BBCC8-0480-5A90-EBE9-9231D3C7B99D}"/>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6" name="Substituent subsol 5">
            <a:extLst>
              <a:ext uri="{FF2B5EF4-FFF2-40B4-BE49-F238E27FC236}">
                <a16:creationId xmlns:a16="http://schemas.microsoft.com/office/drawing/2014/main" id="{037DFA28-B3B0-3A9A-23F3-3F02EB3C7C37}"/>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A2387C6B-76D6-2A17-7FE1-0B4DDCD1C864}"/>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897688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titlu 1">
            <a:extLst>
              <a:ext uri="{FF2B5EF4-FFF2-40B4-BE49-F238E27FC236}">
                <a16:creationId xmlns:a16="http://schemas.microsoft.com/office/drawing/2014/main" id="{1DEEC67C-EB7C-2108-C369-859322F971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o-RO"/>
              <a:t>Faceți clic pentru a edita stilul de titlu coordonator</a:t>
            </a:r>
          </a:p>
        </p:txBody>
      </p:sp>
      <p:sp>
        <p:nvSpPr>
          <p:cNvPr id="3" name="Substituent text 2">
            <a:extLst>
              <a:ext uri="{FF2B5EF4-FFF2-40B4-BE49-F238E27FC236}">
                <a16:creationId xmlns:a16="http://schemas.microsoft.com/office/drawing/2014/main" id="{79CB97E1-2A05-8D0A-E353-A746832FD0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789FD49B-EDCD-6E77-94DD-4F5D26B38E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5D93AC72-306F-460C-6222-3AF5B83D8D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ro-RO"/>
          </a:p>
        </p:txBody>
      </p:sp>
      <p:sp>
        <p:nvSpPr>
          <p:cNvPr id="6" name="Substituent număr diapozitiv 5">
            <a:extLst>
              <a:ext uri="{FF2B5EF4-FFF2-40B4-BE49-F238E27FC236}">
                <a16:creationId xmlns:a16="http://schemas.microsoft.com/office/drawing/2014/main" id="{BAF6CF9B-824B-747C-2078-0EDBB41959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EA00D22-DF18-4AFE-8B08-9D3178A5381B}" type="slidenum">
              <a:rPr lang="ro-RO" smtClean="0"/>
              <a:t>‹#›</a:t>
            </a:fld>
            <a:endParaRPr lang="ro-RO"/>
          </a:p>
        </p:txBody>
      </p:sp>
    </p:spTree>
    <p:extLst>
      <p:ext uri="{BB962C8B-B14F-4D97-AF65-F5344CB8AC3E}">
        <p14:creationId xmlns:p14="http://schemas.microsoft.com/office/powerpoint/2010/main" val="42776040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1524000" y="1810945"/>
            <a:ext cx="9144000" cy="2387600"/>
          </a:xfrm>
        </p:spPr>
        <p:txBody>
          <a:bodyPr>
            <a:normAutofit/>
          </a:bodyPr>
          <a:lstStyle/>
          <a:p>
            <a:pPr>
              <a:lnSpc>
                <a:spcPct val="107000"/>
              </a:lnSpc>
              <a:spcAft>
                <a:spcPts val="800"/>
              </a:spcAft>
            </a:pPr>
            <a:r>
              <a:rPr lang="ro-RO" sz="8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NU RENUNȚA !</a:t>
            </a:r>
            <a:br>
              <a:rPr lang="ro-RO" sz="8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br>
            <a:r>
              <a:rPr lang="ro-RO" sz="3600"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Tema 3</a:t>
            </a:r>
          </a:p>
        </p:txBody>
      </p:sp>
    </p:spTree>
    <p:extLst>
      <p:ext uri="{BB962C8B-B14F-4D97-AF65-F5344CB8AC3E}">
        <p14:creationId xmlns:p14="http://schemas.microsoft.com/office/powerpoint/2010/main" val="3837695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10291905" cy="2101543"/>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Desigur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alegi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calea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dragostei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înseamnă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rămâi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relații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abuzive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periculoase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Chemarea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iubi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obli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rămâi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relații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manipulatoare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disfuncționale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abuzive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posibil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menții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iubind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cineva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depărtare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0598810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9872805" cy="1568143"/>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ultimul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ține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strâns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cine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br>
              <a:rPr lang="ro-RO"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înseamnă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vedea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așa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cum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vede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un om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preaiubit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valoare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potențial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oportunități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1839753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4" y="984558"/>
            <a:ext cx="10757517" cy="1504642"/>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Isus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iubește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iubește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tu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încerci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iubești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exprimat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atât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frumos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această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idee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Aceasta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porunca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Mea: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iubiți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alții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cum v-</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iubit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Eu” </a:t>
            </a:r>
            <a:r>
              <a:rPr lang="fr-FR" sz="2400" kern="100" dirty="0">
                <a:solidFill>
                  <a:schemeClr val="tx1">
                    <a:lumMod val="65000"/>
                    <a:lumOff val="35000"/>
                  </a:schemeClr>
                </a:solidFill>
                <a:effectLst/>
                <a:latin typeface="Montserrat "/>
                <a:ea typeface="Calibri" panose="020F0502020204030204" pitchFamily="34" charset="0"/>
                <a:cs typeface="Times New Roman" panose="02020603050405020304" pitchFamily="18" charset="0"/>
              </a:rPr>
              <a:t>(Ioan 15:12).</a:t>
            </a:r>
          </a:p>
        </p:txBody>
      </p:sp>
    </p:spTree>
    <p:extLst>
      <p:ext uri="{BB962C8B-B14F-4D97-AF65-F5344CB8AC3E}">
        <p14:creationId xmlns:p14="http://schemas.microsoft.com/office/powerpoint/2010/main" val="31638128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8"/>
            <a:ext cx="10609406" cy="3701742"/>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1938,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cercetătorii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început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ce s-a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dovedit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fi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lung</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studiu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despre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fericirea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umană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Studiul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descoperit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fapt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există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lucru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anume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duce la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fericire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sporită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sănătate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bună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chiar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viață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lungă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ciuda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așteptărilor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cheia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viață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fericită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sănătoasă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banii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succesul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exercițiul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fizic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alimentație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sănătoasă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fericiți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sănătoși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participanți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aveau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toții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lucru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comun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relații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pozitive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27390691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8"/>
            <a:ext cx="9985622" cy="962995"/>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căuta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ce este mai bun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face bine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ție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le face bine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altora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tu 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nevoie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nevoie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tine.</a:t>
            </a:r>
          </a:p>
        </p:txBody>
      </p:sp>
    </p:spTree>
    <p:extLst>
      <p:ext uri="{BB962C8B-B14F-4D97-AF65-F5344CB8AC3E}">
        <p14:creationId xmlns:p14="http://schemas.microsoft.com/office/powerpoint/2010/main" val="16066674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8"/>
            <a:ext cx="9720405" cy="1497385"/>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vine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vorba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renunța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lucru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chiar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acum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face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lucrare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bună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noi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inclusiv</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tine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jurul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tău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13758633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1" y="959667"/>
            <a:ext cx="6618080" cy="548499"/>
          </a:xfrm>
        </p:spPr>
        <p:txBody>
          <a:bodyPr>
            <a:normAutofit fontScale="90000"/>
          </a:bodyPr>
          <a:lstStyle/>
          <a:p>
            <a:pPr algn="l">
              <a:lnSpc>
                <a:spcPct val="107000"/>
              </a:lnSpc>
              <a:spcAft>
                <a:spcPts val="800"/>
              </a:spcAft>
            </a:pP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Nu renunța la oameni!</a:t>
            </a:r>
          </a:p>
        </p:txBody>
      </p:sp>
    </p:spTree>
    <p:extLst>
      <p:ext uri="{BB962C8B-B14F-4D97-AF65-F5344CB8AC3E}">
        <p14:creationId xmlns:p14="http://schemas.microsoft.com/office/powerpoint/2010/main" val="4238985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1" y="959667"/>
            <a:ext cx="6618080" cy="548499"/>
          </a:xfrm>
        </p:spPr>
        <p:txBody>
          <a:bodyPr>
            <a:normAutofit fontScale="90000"/>
          </a:bodyPr>
          <a:lstStyle/>
          <a:p>
            <a:pPr algn="l">
              <a:lnSpc>
                <a:spcPct val="107000"/>
              </a:lnSpc>
              <a:spcAft>
                <a:spcPts val="800"/>
              </a:spcAft>
            </a:pP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Nu renunța la oameni!</a:t>
            </a:r>
          </a:p>
        </p:txBody>
      </p:sp>
    </p:spTree>
    <p:extLst>
      <p:ext uri="{BB962C8B-B14F-4D97-AF65-F5344CB8AC3E}">
        <p14:creationId xmlns:p14="http://schemas.microsoft.com/office/powerpoint/2010/main" val="20144311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0" y="959667"/>
            <a:ext cx="9254399" cy="548499"/>
          </a:xfrm>
        </p:spPr>
        <p:txBody>
          <a:bodyPr>
            <a:normAutofit fontScale="90000"/>
          </a:bodyPr>
          <a:lstStyle/>
          <a:p>
            <a:pPr algn="l">
              <a:lnSpc>
                <a:spcPct val="107000"/>
              </a:lnSpc>
              <a:spcAft>
                <a:spcPts val="800"/>
              </a:spcAft>
            </a:pPr>
            <a:r>
              <a:rPr lang="it-IT"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Renunță la ranchiună, nu la speranță!</a:t>
            </a:r>
            <a:endPar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097160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6" y="830657"/>
            <a:ext cx="9759988" cy="4236643"/>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Renunțăm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atunci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nepoliticoși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Renunțăm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continuă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facă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aceleași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greșeli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Renunțăm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dezamăgesc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Renunțăm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enervează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Renunțăm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aceștia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atât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inteligenți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realizați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credem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noi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trebui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fie. </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Renunțăm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greu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iubit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31990850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6" y="857815"/>
            <a:ext cx="10190304" cy="2571185"/>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adevărat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pot fi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dificili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Dar,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dacă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renunți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au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hibă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urmă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ajunge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singur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imperfecțiune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Apoi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ești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lăsat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singur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fără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imperfecțiuni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descoperi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nici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tine nu 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placi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mult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tu,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rândul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tău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imperfecțiuni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448101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857815"/>
            <a:ext cx="10420539" cy="1517085"/>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uneori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renunțăm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se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aseamănă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suficient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noi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alteori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renunțăm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se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aseamănă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mult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noi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1765261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8"/>
            <a:ext cx="10900373" cy="2050742"/>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Dacă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intenționezi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renunți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fi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egoist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mândru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gelos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supăra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timpul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ține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socoteala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tuturor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situațiilor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au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greșit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Trebuie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continui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accepți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așa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cum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chiar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ceva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bun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9723237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9605727" cy="3625543"/>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Dragostea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îndelung</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răbdătoare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plină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bu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nătate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dragostea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pizmuiește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dragostea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se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laudă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se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umflă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mândrie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se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poartă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necuviincios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caută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folosul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se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mânie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se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gândește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rău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se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bucură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nelegiuire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ci se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bucură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adevăr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acoperă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crede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nădăjduiește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suferă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Dragostea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va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pieri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niciodată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(1 </a:t>
            </a:r>
            <a:r>
              <a:rPr lang="fr-FR" sz="2400" kern="100" dirty="0" err="1">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Corinteni</a:t>
            </a:r>
            <a:r>
              <a:rPr lang="fr-FR"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 13:4-8).</a:t>
            </a:r>
          </a:p>
        </p:txBody>
      </p:sp>
    </p:spTree>
    <p:extLst>
      <p:ext uri="{BB962C8B-B14F-4D97-AF65-F5344CB8AC3E}">
        <p14:creationId xmlns:p14="http://schemas.microsoft.com/office/powerpoint/2010/main" val="9139404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9605727" cy="2088843"/>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 continua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cineva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un mod de a-l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iubi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Vor fi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momente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nici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persoană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vede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nicio</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însăși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dar tu 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prinde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locul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rugându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încurajând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t>
            </a:r>
          </a:p>
        </p:txBody>
      </p:sp>
    </p:spTree>
    <p:extLst>
      <p:ext uri="{BB962C8B-B14F-4D97-AF65-F5344CB8AC3E}">
        <p14:creationId xmlns:p14="http://schemas.microsoft.com/office/powerpoint/2010/main" val="3727582621"/>
      </p:ext>
    </p:extLst>
  </p:cSld>
  <p:clrMapOvr>
    <a:masterClrMapping/>
  </p:clrMapOvr>
</p:sld>
</file>

<file path=ppt/theme/theme1.xml><?xml version="1.0" encoding="utf-8"?>
<a:theme xmlns:a="http://schemas.openxmlformats.org/drawingml/2006/main" name="Temă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38</TotalTime>
  <Words>678</Words>
  <Application>Microsoft Macintosh PowerPoint</Application>
  <PresentationFormat>Widescreen</PresentationFormat>
  <Paragraphs>16</Paragraphs>
  <Slides>16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Aptos</vt:lpstr>
      <vt:lpstr>Aptos Display</vt:lpstr>
      <vt:lpstr>Arial</vt:lpstr>
      <vt:lpstr>Montserrat</vt:lpstr>
      <vt:lpstr>Montserrat </vt:lpstr>
      <vt:lpstr>Montserrat Medium</vt:lpstr>
      <vt:lpstr>Temă Office</vt:lpstr>
      <vt:lpstr>NU RENUNȚA ! Tema 3</vt:lpstr>
      <vt:lpstr>Nu renunța la oameni!</vt:lpstr>
      <vt:lpstr>Renunță la ranchiună, nu la speranță!</vt:lpstr>
      <vt:lpstr>• Renunțăm la oameni atunci când sunt nepoliticoși.  • Renunțăm la oameni când continuă să facă aceleași greșeli.  • Renunțăm la oameni când ne dezamăgesc.  • Renunțăm la oameni când ne enervează.  • Renunțăm la oameni când aceștia nu sunt atât de inteligenți sau de realizați pe cât credem noi că ar trebui să fie.  • Renunțăm la oameni când sunt greu de iubit. </vt:lpstr>
      <vt:lpstr>Este adevărat, oamenii pot fi dificili. Dar, dacă renunți la toți care au o hibă, în cele din urmă vei ajunge singur – pentru că toți au câte o imperfecțiune. Apoi, când ești lăsat singur, fără toți acei oameni cu imperfecțiuni, vei descoperi că nici pe tine nu te placi prea mult – pentru că și tu, la rândul tău, ai imperfecțiuni.</vt:lpstr>
      <vt:lpstr>Deși uneori renunțăm la oameni pentru că nu se aseamănă suficient cu noi, alteori renunțăm la ei pentru că se aseamănă prea mult cu noi.</vt:lpstr>
      <vt:lpstr>Dacă intenționezi să nu renunți la oameni, nu poți fi egoist, mândru sau gelos. Nu te poți supăra tot timpul. Nu poți ține socoteala tuturor situațiilor în care au greșit. Trebuie să continui să îi accepți așa cum sunt și chiar să speri la ceva mai bun pentru ei.</vt:lpstr>
      <vt:lpstr>Dragostea este îndelung răbdătoare, este plină de bu  nătate, dragostea nu pizmuiește, dragostea nu se laudă, nu se umflă de mândrie, nu se poartă necuviincios, nu caută folosul său, nu se mânie, nu se gândește la rău, nu se bucură de nelegiuire, ci se bucură de adevăr, acoperă totul, crede totul, nădăjduiește totul, suferă totul. Dragostea nu va pieri niciodată (1 Corinteni 13:4-8).</vt:lpstr>
      <vt:lpstr>A continua să speri pentru cineva este un mod de a-l iubi. Vor fi momente când poate că nici acea persoană nu mai vede nicio speranță pentru ea însăși, dar tu te poți prinde de speranță în locul ei, rugându-te pentru ea și încurajând-o.</vt:lpstr>
      <vt:lpstr>Desigur, să alegi calea dragostei nu înseamnă să rămâi în relații care sunt abuzive sau periculoase. Chemarea la a iubi nu te obli  gă să rămâi în relații manipulatoare, disfuncționale sau abuzive. Este posibil să menții speranța iubind pe cineva de la depărtare.</vt:lpstr>
      <vt:lpstr>Nu în ultimul rând, a te ține strâns de speranță pentru cine  va înseamnă a-l vedea pe acel om așa cum îl vede Dumnezeu: un om preaiubit care are valoare, potențial și oportunități.</vt:lpstr>
      <vt:lpstr>Isus, care te iubește și care îi iubește și pe toți cei pe care tu încerci să îi iubești, a exprimat atât de frumos această idee: „Aceasta este porunca Mea: Să vă iubiți unii pe alții cum v-am iubit Eu” (Ioan 15:12).</vt:lpstr>
      <vt:lpstr>În 1938, cercetătorii au început ceea ce s-a dovedit a fi cel mai lung studiu despre fericirea umană. Studiul a descoperit că, de fapt, există un lucru anume care duce la o fericire sporită, o sănătate mai bună și chiar o viață mai lungă. În ciuda așteptărilor, cheia pentru o viață fericită, sănătoasă, nu sunt banii, succesul, exercițiul fizic sau o alimentație sănătoasă. Cei mai fericiți și sănătoși participanți aveau cu toții un lucru în comun: relații pozitive. </vt:lpstr>
      <vt:lpstr>A căuta ce este mai bun în oameni îți face bine ție și le face bine altora, pentru că tu ai nevoie de ei și ei au nevoie de tine.</vt:lpstr>
      <vt:lpstr>Când vine vorba de oameni, nu renunța! Dumnezeu încă este la lucru. El chiar acum face o lucrare bună în noi toți, inclusiv în tine și în cei din jurul tău.</vt:lpstr>
      <vt:lpstr>Nu renunța la oameni!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Delia Scripcariu</dc:creator>
  <cp:lastModifiedBy>Róbert Ilyés</cp:lastModifiedBy>
  <cp:revision>8</cp:revision>
  <dcterms:created xsi:type="dcterms:W3CDTF">2024-10-02T08:19:33Z</dcterms:created>
  <dcterms:modified xsi:type="dcterms:W3CDTF">2024-10-03T17:37:26Z</dcterms:modified>
</cp:coreProperties>
</file>