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88" r:id="rId8"/>
    <p:sldId id="263" r:id="rId9"/>
    <p:sldId id="265" r:id="rId10"/>
    <p:sldId id="274" r:id="rId11"/>
    <p:sldId id="292" r:id="rId12"/>
    <p:sldId id="275" r:id="rId13"/>
    <p:sldId id="293" r:id="rId14"/>
    <p:sldId id="276" r:id="rId15"/>
    <p:sldId id="294" r:id="rId16"/>
  </p:sldIdLst>
  <p:sldSz cx="12192000" cy="6858000"/>
  <p:notesSz cx="6858000" cy="9144000"/>
  <p:defaultText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995" autoAdjust="0"/>
    <p:restoredTop sz="94660"/>
  </p:normalViewPr>
  <p:slideViewPr>
    <p:cSldViewPr snapToGrid="0">
      <p:cViewPr varScale="1">
        <p:scale>
          <a:sx n="77" d="100"/>
          <a:sy n="77" d="100"/>
        </p:scale>
        <p:origin x="102" y="72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zitiv titlu">
    <p:spTree>
      <p:nvGrpSpPr>
        <p:cNvPr id="1" name=""/>
        <p:cNvGrpSpPr/>
        <p:nvPr/>
      </p:nvGrpSpPr>
      <p:grpSpPr>
        <a:xfrm>
          <a:off x="0" y="0"/>
          <a:ext cx="0" cy="0"/>
          <a:chOff x="0" y="0"/>
          <a:chExt cx="0" cy="0"/>
        </a:xfrm>
      </p:grpSpPr>
      <p:sp>
        <p:nvSpPr>
          <p:cNvPr id="2" name="Titlu 1">
            <a:extLst>
              <a:ext uri="{FF2B5EF4-FFF2-40B4-BE49-F238E27FC236}">
                <a16:creationId xmlns:a16="http://schemas.microsoft.com/office/drawing/2014/main" id="{3A5A03F6-2159-B62A-7F4C-28D61755EE1D}"/>
              </a:ext>
            </a:extLst>
          </p:cNvPr>
          <p:cNvSpPr>
            <a:spLocks noGrp="1"/>
          </p:cNvSpPr>
          <p:nvPr>
            <p:ph type="ctrTitle"/>
          </p:nvPr>
        </p:nvSpPr>
        <p:spPr>
          <a:xfrm>
            <a:off x="1524000" y="1122363"/>
            <a:ext cx="9144000" cy="2387600"/>
          </a:xfrm>
        </p:spPr>
        <p:txBody>
          <a:bodyPr anchor="b"/>
          <a:lstStyle>
            <a:lvl1pPr algn="ctr">
              <a:defRPr sz="6000"/>
            </a:lvl1pPr>
          </a:lstStyle>
          <a:p>
            <a:r>
              <a:rPr lang="ro-RO"/>
              <a:t>Faceți clic pentru a edita stilul de titlu coordonator</a:t>
            </a:r>
          </a:p>
        </p:txBody>
      </p:sp>
      <p:sp>
        <p:nvSpPr>
          <p:cNvPr id="3" name="Subtitlu 2">
            <a:extLst>
              <a:ext uri="{FF2B5EF4-FFF2-40B4-BE49-F238E27FC236}">
                <a16:creationId xmlns:a16="http://schemas.microsoft.com/office/drawing/2014/main" id="{5917FC8E-0EEA-3555-EA83-22DE3052040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o-RO"/>
              <a:t>Faceți clic pentru a edita stilul de subtitlu coordonator</a:t>
            </a:r>
          </a:p>
        </p:txBody>
      </p:sp>
      <p:sp>
        <p:nvSpPr>
          <p:cNvPr id="4" name="Substituent dată 3">
            <a:extLst>
              <a:ext uri="{FF2B5EF4-FFF2-40B4-BE49-F238E27FC236}">
                <a16:creationId xmlns:a16="http://schemas.microsoft.com/office/drawing/2014/main" id="{5AC9779E-BB87-B2F7-BA2B-A46C970D5AAE}"/>
              </a:ext>
            </a:extLst>
          </p:cNvPr>
          <p:cNvSpPr>
            <a:spLocks noGrp="1"/>
          </p:cNvSpPr>
          <p:nvPr>
            <p:ph type="dt" sz="half" idx="10"/>
          </p:nvPr>
        </p:nvSpPr>
        <p:spPr/>
        <p:txBody>
          <a:bodyPr/>
          <a:lstStyle/>
          <a:p>
            <a:fld id="{08E5A30F-7F01-4CE1-A030-4145AAEC85D6}" type="datetimeFigureOut">
              <a:rPr lang="ro-RO" smtClean="0"/>
              <a:t>03.10.2024</a:t>
            </a:fld>
            <a:endParaRPr lang="ro-RO"/>
          </a:p>
        </p:txBody>
      </p:sp>
      <p:sp>
        <p:nvSpPr>
          <p:cNvPr id="5" name="Substituent subsol 4">
            <a:extLst>
              <a:ext uri="{FF2B5EF4-FFF2-40B4-BE49-F238E27FC236}">
                <a16:creationId xmlns:a16="http://schemas.microsoft.com/office/drawing/2014/main" id="{35F89A8A-560F-468F-0317-19B4E07FB644}"/>
              </a:ext>
            </a:extLst>
          </p:cNvPr>
          <p:cNvSpPr>
            <a:spLocks noGrp="1"/>
          </p:cNvSpPr>
          <p:nvPr>
            <p:ph type="ftr" sz="quarter" idx="11"/>
          </p:nvPr>
        </p:nvSpPr>
        <p:spPr/>
        <p:txBody>
          <a:bodyPr/>
          <a:lstStyle/>
          <a:p>
            <a:endParaRPr lang="ro-RO"/>
          </a:p>
        </p:txBody>
      </p:sp>
      <p:sp>
        <p:nvSpPr>
          <p:cNvPr id="6" name="Substituent număr diapozitiv 5">
            <a:extLst>
              <a:ext uri="{FF2B5EF4-FFF2-40B4-BE49-F238E27FC236}">
                <a16:creationId xmlns:a16="http://schemas.microsoft.com/office/drawing/2014/main" id="{A95B6F6A-2675-6FA0-C75C-1A33047F90BE}"/>
              </a:ext>
            </a:extLst>
          </p:cNvPr>
          <p:cNvSpPr>
            <a:spLocks noGrp="1"/>
          </p:cNvSpPr>
          <p:nvPr>
            <p:ph type="sldNum" sz="quarter" idx="12"/>
          </p:nvPr>
        </p:nvSpPr>
        <p:spPr/>
        <p:txBody>
          <a:bodyPr/>
          <a:lstStyle/>
          <a:p>
            <a:fld id="{EEA00D22-DF18-4AFE-8B08-9D3178A5381B}" type="slidenum">
              <a:rPr lang="ro-RO" smtClean="0"/>
              <a:t>‹#›</a:t>
            </a:fld>
            <a:endParaRPr lang="ro-RO"/>
          </a:p>
        </p:txBody>
      </p:sp>
    </p:spTree>
    <p:extLst>
      <p:ext uri="{BB962C8B-B14F-4D97-AF65-F5344CB8AC3E}">
        <p14:creationId xmlns:p14="http://schemas.microsoft.com/office/powerpoint/2010/main" val="347709974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ext vertical și titlu">
    <p:spTree>
      <p:nvGrpSpPr>
        <p:cNvPr id="1" name=""/>
        <p:cNvGrpSpPr/>
        <p:nvPr/>
      </p:nvGrpSpPr>
      <p:grpSpPr>
        <a:xfrm>
          <a:off x="0" y="0"/>
          <a:ext cx="0" cy="0"/>
          <a:chOff x="0" y="0"/>
          <a:chExt cx="0" cy="0"/>
        </a:xfrm>
      </p:grpSpPr>
      <p:sp>
        <p:nvSpPr>
          <p:cNvPr id="2" name="Titlu 1">
            <a:extLst>
              <a:ext uri="{FF2B5EF4-FFF2-40B4-BE49-F238E27FC236}">
                <a16:creationId xmlns:a16="http://schemas.microsoft.com/office/drawing/2014/main" id="{6EAD0404-41A9-0736-D99E-27B68C1C92DB}"/>
              </a:ext>
            </a:extLst>
          </p:cNvPr>
          <p:cNvSpPr>
            <a:spLocks noGrp="1"/>
          </p:cNvSpPr>
          <p:nvPr>
            <p:ph type="title"/>
          </p:nvPr>
        </p:nvSpPr>
        <p:spPr/>
        <p:txBody>
          <a:bodyPr/>
          <a:lstStyle/>
          <a:p>
            <a:r>
              <a:rPr lang="ro-RO"/>
              <a:t>Faceți clic pentru a edita stilul de titlu coordonator</a:t>
            </a:r>
          </a:p>
        </p:txBody>
      </p:sp>
      <p:sp>
        <p:nvSpPr>
          <p:cNvPr id="3" name="Substituent text vertical 2">
            <a:extLst>
              <a:ext uri="{FF2B5EF4-FFF2-40B4-BE49-F238E27FC236}">
                <a16:creationId xmlns:a16="http://schemas.microsoft.com/office/drawing/2014/main" id="{9B608B95-D766-7449-69DE-146E5ABAC4D2}"/>
              </a:ext>
            </a:extLst>
          </p:cNvPr>
          <p:cNvSpPr>
            <a:spLocks noGrp="1"/>
          </p:cNvSpPr>
          <p:nvPr>
            <p:ph type="body" orient="vert" idx="1"/>
          </p:nvPr>
        </p:nvSpPr>
        <p:spPr/>
        <p:txBody>
          <a:bodyPr vert="eaVert"/>
          <a:lstStyle/>
          <a:p>
            <a:pPr lvl="0"/>
            <a:r>
              <a:rPr lang="ro-RO"/>
              <a:t>Faceţi clic pentru a edita Master stiluri text</a:t>
            </a:r>
          </a:p>
          <a:p>
            <a:pPr lvl="1"/>
            <a:r>
              <a:rPr lang="ro-RO"/>
              <a:t>al doilea nivel</a:t>
            </a:r>
          </a:p>
          <a:p>
            <a:pPr lvl="2"/>
            <a:r>
              <a:rPr lang="ro-RO"/>
              <a:t>al treilea nivel</a:t>
            </a:r>
          </a:p>
          <a:p>
            <a:pPr lvl="3"/>
            <a:r>
              <a:rPr lang="ro-RO"/>
              <a:t>al patrulea nivel</a:t>
            </a:r>
          </a:p>
          <a:p>
            <a:pPr lvl="4"/>
            <a:r>
              <a:rPr lang="ro-RO"/>
              <a:t>al cincilea nivel</a:t>
            </a:r>
          </a:p>
        </p:txBody>
      </p:sp>
      <p:sp>
        <p:nvSpPr>
          <p:cNvPr id="4" name="Substituent dată 3">
            <a:extLst>
              <a:ext uri="{FF2B5EF4-FFF2-40B4-BE49-F238E27FC236}">
                <a16:creationId xmlns:a16="http://schemas.microsoft.com/office/drawing/2014/main" id="{5BD6B077-FEF6-EA58-6BAB-03256039B38E}"/>
              </a:ext>
            </a:extLst>
          </p:cNvPr>
          <p:cNvSpPr>
            <a:spLocks noGrp="1"/>
          </p:cNvSpPr>
          <p:nvPr>
            <p:ph type="dt" sz="half" idx="10"/>
          </p:nvPr>
        </p:nvSpPr>
        <p:spPr/>
        <p:txBody>
          <a:bodyPr/>
          <a:lstStyle/>
          <a:p>
            <a:fld id="{08E5A30F-7F01-4CE1-A030-4145AAEC85D6}" type="datetimeFigureOut">
              <a:rPr lang="ro-RO" smtClean="0"/>
              <a:t>03.10.2024</a:t>
            </a:fld>
            <a:endParaRPr lang="ro-RO"/>
          </a:p>
        </p:txBody>
      </p:sp>
      <p:sp>
        <p:nvSpPr>
          <p:cNvPr id="5" name="Substituent subsol 4">
            <a:extLst>
              <a:ext uri="{FF2B5EF4-FFF2-40B4-BE49-F238E27FC236}">
                <a16:creationId xmlns:a16="http://schemas.microsoft.com/office/drawing/2014/main" id="{E242E069-23A7-E8D5-DD6B-FC44E5BCD7D5}"/>
              </a:ext>
            </a:extLst>
          </p:cNvPr>
          <p:cNvSpPr>
            <a:spLocks noGrp="1"/>
          </p:cNvSpPr>
          <p:nvPr>
            <p:ph type="ftr" sz="quarter" idx="11"/>
          </p:nvPr>
        </p:nvSpPr>
        <p:spPr/>
        <p:txBody>
          <a:bodyPr/>
          <a:lstStyle/>
          <a:p>
            <a:endParaRPr lang="ro-RO"/>
          </a:p>
        </p:txBody>
      </p:sp>
      <p:sp>
        <p:nvSpPr>
          <p:cNvPr id="6" name="Substituent număr diapozitiv 5">
            <a:extLst>
              <a:ext uri="{FF2B5EF4-FFF2-40B4-BE49-F238E27FC236}">
                <a16:creationId xmlns:a16="http://schemas.microsoft.com/office/drawing/2014/main" id="{C644DA0D-E686-87DD-5DC0-82EBE742F0F5}"/>
              </a:ext>
            </a:extLst>
          </p:cNvPr>
          <p:cNvSpPr>
            <a:spLocks noGrp="1"/>
          </p:cNvSpPr>
          <p:nvPr>
            <p:ph type="sldNum" sz="quarter" idx="12"/>
          </p:nvPr>
        </p:nvSpPr>
        <p:spPr/>
        <p:txBody>
          <a:bodyPr/>
          <a:lstStyle/>
          <a:p>
            <a:fld id="{EEA00D22-DF18-4AFE-8B08-9D3178A5381B}" type="slidenum">
              <a:rPr lang="ro-RO" smtClean="0"/>
              <a:t>‹#›</a:t>
            </a:fld>
            <a:endParaRPr lang="ro-RO"/>
          </a:p>
        </p:txBody>
      </p:sp>
    </p:spTree>
    <p:extLst>
      <p:ext uri="{BB962C8B-B14F-4D97-AF65-F5344CB8AC3E}">
        <p14:creationId xmlns:p14="http://schemas.microsoft.com/office/powerpoint/2010/main" val="282522565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lu vertical și text">
    <p:spTree>
      <p:nvGrpSpPr>
        <p:cNvPr id="1" name=""/>
        <p:cNvGrpSpPr/>
        <p:nvPr/>
      </p:nvGrpSpPr>
      <p:grpSpPr>
        <a:xfrm>
          <a:off x="0" y="0"/>
          <a:ext cx="0" cy="0"/>
          <a:chOff x="0" y="0"/>
          <a:chExt cx="0" cy="0"/>
        </a:xfrm>
      </p:grpSpPr>
      <p:sp>
        <p:nvSpPr>
          <p:cNvPr id="2" name="Titlu vertical 1">
            <a:extLst>
              <a:ext uri="{FF2B5EF4-FFF2-40B4-BE49-F238E27FC236}">
                <a16:creationId xmlns:a16="http://schemas.microsoft.com/office/drawing/2014/main" id="{5120778C-62E8-F843-8289-6CB97ACE8A16}"/>
              </a:ext>
            </a:extLst>
          </p:cNvPr>
          <p:cNvSpPr>
            <a:spLocks noGrp="1"/>
          </p:cNvSpPr>
          <p:nvPr>
            <p:ph type="title" orient="vert"/>
          </p:nvPr>
        </p:nvSpPr>
        <p:spPr>
          <a:xfrm>
            <a:off x="8724900" y="365125"/>
            <a:ext cx="2628900" cy="5811838"/>
          </a:xfrm>
        </p:spPr>
        <p:txBody>
          <a:bodyPr vert="eaVert"/>
          <a:lstStyle/>
          <a:p>
            <a:r>
              <a:rPr lang="ro-RO"/>
              <a:t>Faceți clic pentru a edita stilul de titlu coordonator</a:t>
            </a:r>
          </a:p>
        </p:txBody>
      </p:sp>
      <p:sp>
        <p:nvSpPr>
          <p:cNvPr id="3" name="Substituent text vertical 2">
            <a:extLst>
              <a:ext uri="{FF2B5EF4-FFF2-40B4-BE49-F238E27FC236}">
                <a16:creationId xmlns:a16="http://schemas.microsoft.com/office/drawing/2014/main" id="{3CBBFC55-9CC5-8CD4-7C56-5A3C345DA331}"/>
              </a:ext>
            </a:extLst>
          </p:cNvPr>
          <p:cNvSpPr>
            <a:spLocks noGrp="1"/>
          </p:cNvSpPr>
          <p:nvPr>
            <p:ph type="body" orient="vert" idx="1"/>
          </p:nvPr>
        </p:nvSpPr>
        <p:spPr>
          <a:xfrm>
            <a:off x="838200" y="365125"/>
            <a:ext cx="7734300" cy="5811838"/>
          </a:xfrm>
        </p:spPr>
        <p:txBody>
          <a:bodyPr vert="eaVert"/>
          <a:lstStyle/>
          <a:p>
            <a:pPr lvl="0"/>
            <a:r>
              <a:rPr lang="ro-RO"/>
              <a:t>Faceţi clic pentru a edita Master stiluri text</a:t>
            </a:r>
          </a:p>
          <a:p>
            <a:pPr lvl="1"/>
            <a:r>
              <a:rPr lang="ro-RO"/>
              <a:t>al doilea nivel</a:t>
            </a:r>
          </a:p>
          <a:p>
            <a:pPr lvl="2"/>
            <a:r>
              <a:rPr lang="ro-RO"/>
              <a:t>al treilea nivel</a:t>
            </a:r>
          </a:p>
          <a:p>
            <a:pPr lvl="3"/>
            <a:r>
              <a:rPr lang="ro-RO"/>
              <a:t>al patrulea nivel</a:t>
            </a:r>
          </a:p>
          <a:p>
            <a:pPr lvl="4"/>
            <a:r>
              <a:rPr lang="ro-RO"/>
              <a:t>al cincilea nivel</a:t>
            </a:r>
          </a:p>
        </p:txBody>
      </p:sp>
      <p:sp>
        <p:nvSpPr>
          <p:cNvPr id="4" name="Substituent dată 3">
            <a:extLst>
              <a:ext uri="{FF2B5EF4-FFF2-40B4-BE49-F238E27FC236}">
                <a16:creationId xmlns:a16="http://schemas.microsoft.com/office/drawing/2014/main" id="{805DA423-327F-2080-B44B-9ACD484271DB}"/>
              </a:ext>
            </a:extLst>
          </p:cNvPr>
          <p:cNvSpPr>
            <a:spLocks noGrp="1"/>
          </p:cNvSpPr>
          <p:nvPr>
            <p:ph type="dt" sz="half" idx="10"/>
          </p:nvPr>
        </p:nvSpPr>
        <p:spPr/>
        <p:txBody>
          <a:bodyPr/>
          <a:lstStyle/>
          <a:p>
            <a:fld id="{08E5A30F-7F01-4CE1-A030-4145AAEC85D6}" type="datetimeFigureOut">
              <a:rPr lang="ro-RO" smtClean="0"/>
              <a:t>03.10.2024</a:t>
            </a:fld>
            <a:endParaRPr lang="ro-RO"/>
          </a:p>
        </p:txBody>
      </p:sp>
      <p:sp>
        <p:nvSpPr>
          <p:cNvPr id="5" name="Substituent subsol 4">
            <a:extLst>
              <a:ext uri="{FF2B5EF4-FFF2-40B4-BE49-F238E27FC236}">
                <a16:creationId xmlns:a16="http://schemas.microsoft.com/office/drawing/2014/main" id="{43FEF425-9998-47C8-E9E2-8D140439D206}"/>
              </a:ext>
            </a:extLst>
          </p:cNvPr>
          <p:cNvSpPr>
            <a:spLocks noGrp="1"/>
          </p:cNvSpPr>
          <p:nvPr>
            <p:ph type="ftr" sz="quarter" idx="11"/>
          </p:nvPr>
        </p:nvSpPr>
        <p:spPr/>
        <p:txBody>
          <a:bodyPr/>
          <a:lstStyle/>
          <a:p>
            <a:endParaRPr lang="ro-RO"/>
          </a:p>
        </p:txBody>
      </p:sp>
      <p:sp>
        <p:nvSpPr>
          <p:cNvPr id="6" name="Substituent număr diapozitiv 5">
            <a:extLst>
              <a:ext uri="{FF2B5EF4-FFF2-40B4-BE49-F238E27FC236}">
                <a16:creationId xmlns:a16="http://schemas.microsoft.com/office/drawing/2014/main" id="{3681FC48-5385-190D-A90E-D985AF556D47}"/>
              </a:ext>
            </a:extLst>
          </p:cNvPr>
          <p:cNvSpPr>
            <a:spLocks noGrp="1"/>
          </p:cNvSpPr>
          <p:nvPr>
            <p:ph type="sldNum" sz="quarter" idx="12"/>
          </p:nvPr>
        </p:nvSpPr>
        <p:spPr/>
        <p:txBody>
          <a:bodyPr/>
          <a:lstStyle/>
          <a:p>
            <a:fld id="{EEA00D22-DF18-4AFE-8B08-9D3178A5381B}" type="slidenum">
              <a:rPr lang="ro-RO" smtClean="0"/>
              <a:t>‹#›</a:t>
            </a:fld>
            <a:endParaRPr lang="ro-RO"/>
          </a:p>
        </p:txBody>
      </p:sp>
    </p:spTree>
    <p:extLst>
      <p:ext uri="{BB962C8B-B14F-4D97-AF65-F5344CB8AC3E}">
        <p14:creationId xmlns:p14="http://schemas.microsoft.com/office/powerpoint/2010/main" val="201968920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u și conținut">
    <p:spTree>
      <p:nvGrpSpPr>
        <p:cNvPr id="1" name=""/>
        <p:cNvGrpSpPr/>
        <p:nvPr/>
      </p:nvGrpSpPr>
      <p:grpSpPr>
        <a:xfrm>
          <a:off x="0" y="0"/>
          <a:ext cx="0" cy="0"/>
          <a:chOff x="0" y="0"/>
          <a:chExt cx="0" cy="0"/>
        </a:xfrm>
      </p:grpSpPr>
      <p:sp>
        <p:nvSpPr>
          <p:cNvPr id="2" name="Titlu 1">
            <a:extLst>
              <a:ext uri="{FF2B5EF4-FFF2-40B4-BE49-F238E27FC236}">
                <a16:creationId xmlns:a16="http://schemas.microsoft.com/office/drawing/2014/main" id="{D623A322-1455-FB65-881C-DDE7A65E2EA2}"/>
              </a:ext>
            </a:extLst>
          </p:cNvPr>
          <p:cNvSpPr>
            <a:spLocks noGrp="1"/>
          </p:cNvSpPr>
          <p:nvPr>
            <p:ph type="title"/>
          </p:nvPr>
        </p:nvSpPr>
        <p:spPr/>
        <p:txBody>
          <a:bodyPr/>
          <a:lstStyle/>
          <a:p>
            <a:r>
              <a:rPr lang="ro-RO"/>
              <a:t>Faceți clic pentru a edita stilul de titlu coordonator</a:t>
            </a:r>
          </a:p>
        </p:txBody>
      </p:sp>
      <p:sp>
        <p:nvSpPr>
          <p:cNvPr id="3" name="Substituent conținut 2">
            <a:extLst>
              <a:ext uri="{FF2B5EF4-FFF2-40B4-BE49-F238E27FC236}">
                <a16:creationId xmlns:a16="http://schemas.microsoft.com/office/drawing/2014/main" id="{39F3B72D-AB8F-7117-360B-8DB22A1B534E}"/>
              </a:ext>
            </a:extLst>
          </p:cNvPr>
          <p:cNvSpPr>
            <a:spLocks noGrp="1"/>
          </p:cNvSpPr>
          <p:nvPr>
            <p:ph idx="1"/>
          </p:nvPr>
        </p:nvSpPr>
        <p:spPr/>
        <p:txBody>
          <a:bodyPr/>
          <a:lstStyle/>
          <a:p>
            <a:pPr lvl="0"/>
            <a:r>
              <a:rPr lang="ro-RO"/>
              <a:t>Faceţi clic pentru a edita Master stiluri text</a:t>
            </a:r>
          </a:p>
          <a:p>
            <a:pPr lvl="1"/>
            <a:r>
              <a:rPr lang="ro-RO"/>
              <a:t>al doilea nivel</a:t>
            </a:r>
          </a:p>
          <a:p>
            <a:pPr lvl="2"/>
            <a:r>
              <a:rPr lang="ro-RO"/>
              <a:t>al treilea nivel</a:t>
            </a:r>
          </a:p>
          <a:p>
            <a:pPr lvl="3"/>
            <a:r>
              <a:rPr lang="ro-RO"/>
              <a:t>al patrulea nivel</a:t>
            </a:r>
          </a:p>
          <a:p>
            <a:pPr lvl="4"/>
            <a:r>
              <a:rPr lang="ro-RO"/>
              <a:t>al cincilea nivel</a:t>
            </a:r>
          </a:p>
        </p:txBody>
      </p:sp>
      <p:sp>
        <p:nvSpPr>
          <p:cNvPr id="4" name="Substituent dată 3">
            <a:extLst>
              <a:ext uri="{FF2B5EF4-FFF2-40B4-BE49-F238E27FC236}">
                <a16:creationId xmlns:a16="http://schemas.microsoft.com/office/drawing/2014/main" id="{8ECA6B1B-658E-6439-4098-10C6691E0002}"/>
              </a:ext>
            </a:extLst>
          </p:cNvPr>
          <p:cNvSpPr>
            <a:spLocks noGrp="1"/>
          </p:cNvSpPr>
          <p:nvPr>
            <p:ph type="dt" sz="half" idx="10"/>
          </p:nvPr>
        </p:nvSpPr>
        <p:spPr/>
        <p:txBody>
          <a:bodyPr/>
          <a:lstStyle/>
          <a:p>
            <a:fld id="{08E5A30F-7F01-4CE1-A030-4145AAEC85D6}" type="datetimeFigureOut">
              <a:rPr lang="ro-RO" smtClean="0"/>
              <a:t>03.10.2024</a:t>
            </a:fld>
            <a:endParaRPr lang="ro-RO"/>
          </a:p>
        </p:txBody>
      </p:sp>
      <p:sp>
        <p:nvSpPr>
          <p:cNvPr id="5" name="Substituent subsol 4">
            <a:extLst>
              <a:ext uri="{FF2B5EF4-FFF2-40B4-BE49-F238E27FC236}">
                <a16:creationId xmlns:a16="http://schemas.microsoft.com/office/drawing/2014/main" id="{E1DEEF95-D046-E565-86AA-506DAE95F213}"/>
              </a:ext>
            </a:extLst>
          </p:cNvPr>
          <p:cNvSpPr>
            <a:spLocks noGrp="1"/>
          </p:cNvSpPr>
          <p:nvPr>
            <p:ph type="ftr" sz="quarter" idx="11"/>
          </p:nvPr>
        </p:nvSpPr>
        <p:spPr/>
        <p:txBody>
          <a:bodyPr/>
          <a:lstStyle/>
          <a:p>
            <a:endParaRPr lang="ro-RO"/>
          </a:p>
        </p:txBody>
      </p:sp>
      <p:sp>
        <p:nvSpPr>
          <p:cNvPr id="6" name="Substituent număr diapozitiv 5">
            <a:extLst>
              <a:ext uri="{FF2B5EF4-FFF2-40B4-BE49-F238E27FC236}">
                <a16:creationId xmlns:a16="http://schemas.microsoft.com/office/drawing/2014/main" id="{F72BEEB3-293C-A471-FD2B-45997BB896B9}"/>
              </a:ext>
            </a:extLst>
          </p:cNvPr>
          <p:cNvSpPr>
            <a:spLocks noGrp="1"/>
          </p:cNvSpPr>
          <p:nvPr>
            <p:ph type="sldNum" sz="quarter" idx="12"/>
          </p:nvPr>
        </p:nvSpPr>
        <p:spPr/>
        <p:txBody>
          <a:bodyPr/>
          <a:lstStyle/>
          <a:p>
            <a:fld id="{EEA00D22-DF18-4AFE-8B08-9D3178A5381B}" type="slidenum">
              <a:rPr lang="ro-RO" smtClean="0"/>
              <a:t>‹#›</a:t>
            </a:fld>
            <a:endParaRPr lang="ro-RO"/>
          </a:p>
        </p:txBody>
      </p:sp>
    </p:spTree>
    <p:extLst>
      <p:ext uri="{BB962C8B-B14F-4D97-AF65-F5344CB8AC3E}">
        <p14:creationId xmlns:p14="http://schemas.microsoft.com/office/powerpoint/2010/main" val="381245706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ntet secțiune">
    <p:spTree>
      <p:nvGrpSpPr>
        <p:cNvPr id="1" name=""/>
        <p:cNvGrpSpPr/>
        <p:nvPr/>
      </p:nvGrpSpPr>
      <p:grpSpPr>
        <a:xfrm>
          <a:off x="0" y="0"/>
          <a:ext cx="0" cy="0"/>
          <a:chOff x="0" y="0"/>
          <a:chExt cx="0" cy="0"/>
        </a:xfrm>
      </p:grpSpPr>
      <p:sp>
        <p:nvSpPr>
          <p:cNvPr id="2" name="Titlu 1">
            <a:extLst>
              <a:ext uri="{FF2B5EF4-FFF2-40B4-BE49-F238E27FC236}">
                <a16:creationId xmlns:a16="http://schemas.microsoft.com/office/drawing/2014/main" id="{7C52A1AB-CD16-6A10-F22A-C77234022FE4}"/>
              </a:ext>
            </a:extLst>
          </p:cNvPr>
          <p:cNvSpPr>
            <a:spLocks noGrp="1"/>
          </p:cNvSpPr>
          <p:nvPr>
            <p:ph type="title"/>
          </p:nvPr>
        </p:nvSpPr>
        <p:spPr>
          <a:xfrm>
            <a:off x="831850" y="1709738"/>
            <a:ext cx="10515600" cy="2852737"/>
          </a:xfrm>
        </p:spPr>
        <p:txBody>
          <a:bodyPr anchor="b"/>
          <a:lstStyle>
            <a:lvl1pPr>
              <a:defRPr sz="6000"/>
            </a:lvl1pPr>
          </a:lstStyle>
          <a:p>
            <a:r>
              <a:rPr lang="ro-RO"/>
              <a:t>Faceți clic pentru a edita stilul de titlu coordonator</a:t>
            </a:r>
          </a:p>
        </p:txBody>
      </p:sp>
      <p:sp>
        <p:nvSpPr>
          <p:cNvPr id="3" name="Substituent text 2">
            <a:extLst>
              <a:ext uri="{FF2B5EF4-FFF2-40B4-BE49-F238E27FC236}">
                <a16:creationId xmlns:a16="http://schemas.microsoft.com/office/drawing/2014/main" id="{EB98391A-613F-437B-073A-ABCF8E7FC2E6}"/>
              </a:ext>
            </a:extLst>
          </p:cNvPr>
          <p:cNvSpPr>
            <a:spLocks noGrp="1"/>
          </p:cNvSpPr>
          <p:nvPr>
            <p:ph type="body" idx="1"/>
          </p:nvPr>
        </p:nvSpPr>
        <p:spPr>
          <a:xfrm>
            <a:off x="831850" y="4589463"/>
            <a:ext cx="105156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ro-RO"/>
              <a:t>Faceţi clic pentru a edita Master stiluri text</a:t>
            </a:r>
          </a:p>
        </p:txBody>
      </p:sp>
      <p:sp>
        <p:nvSpPr>
          <p:cNvPr id="4" name="Substituent dată 3">
            <a:extLst>
              <a:ext uri="{FF2B5EF4-FFF2-40B4-BE49-F238E27FC236}">
                <a16:creationId xmlns:a16="http://schemas.microsoft.com/office/drawing/2014/main" id="{B9CFFB78-05B5-2F70-14B0-813594982174}"/>
              </a:ext>
            </a:extLst>
          </p:cNvPr>
          <p:cNvSpPr>
            <a:spLocks noGrp="1"/>
          </p:cNvSpPr>
          <p:nvPr>
            <p:ph type="dt" sz="half" idx="10"/>
          </p:nvPr>
        </p:nvSpPr>
        <p:spPr/>
        <p:txBody>
          <a:bodyPr/>
          <a:lstStyle/>
          <a:p>
            <a:fld id="{08E5A30F-7F01-4CE1-A030-4145AAEC85D6}" type="datetimeFigureOut">
              <a:rPr lang="ro-RO" smtClean="0"/>
              <a:t>03.10.2024</a:t>
            </a:fld>
            <a:endParaRPr lang="ro-RO"/>
          </a:p>
        </p:txBody>
      </p:sp>
      <p:sp>
        <p:nvSpPr>
          <p:cNvPr id="5" name="Substituent subsol 4">
            <a:extLst>
              <a:ext uri="{FF2B5EF4-FFF2-40B4-BE49-F238E27FC236}">
                <a16:creationId xmlns:a16="http://schemas.microsoft.com/office/drawing/2014/main" id="{70C178F6-7938-963A-4D9C-A3F26BB25F8E}"/>
              </a:ext>
            </a:extLst>
          </p:cNvPr>
          <p:cNvSpPr>
            <a:spLocks noGrp="1"/>
          </p:cNvSpPr>
          <p:nvPr>
            <p:ph type="ftr" sz="quarter" idx="11"/>
          </p:nvPr>
        </p:nvSpPr>
        <p:spPr/>
        <p:txBody>
          <a:bodyPr/>
          <a:lstStyle/>
          <a:p>
            <a:endParaRPr lang="ro-RO"/>
          </a:p>
        </p:txBody>
      </p:sp>
      <p:sp>
        <p:nvSpPr>
          <p:cNvPr id="6" name="Substituent număr diapozitiv 5">
            <a:extLst>
              <a:ext uri="{FF2B5EF4-FFF2-40B4-BE49-F238E27FC236}">
                <a16:creationId xmlns:a16="http://schemas.microsoft.com/office/drawing/2014/main" id="{56C1A60A-45E7-D79D-8982-5935BFED3702}"/>
              </a:ext>
            </a:extLst>
          </p:cNvPr>
          <p:cNvSpPr>
            <a:spLocks noGrp="1"/>
          </p:cNvSpPr>
          <p:nvPr>
            <p:ph type="sldNum" sz="quarter" idx="12"/>
          </p:nvPr>
        </p:nvSpPr>
        <p:spPr/>
        <p:txBody>
          <a:bodyPr/>
          <a:lstStyle/>
          <a:p>
            <a:fld id="{EEA00D22-DF18-4AFE-8B08-9D3178A5381B}" type="slidenum">
              <a:rPr lang="ro-RO" smtClean="0"/>
              <a:t>‹#›</a:t>
            </a:fld>
            <a:endParaRPr lang="ro-RO"/>
          </a:p>
        </p:txBody>
      </p:sp>
    </p:spTree>
    <p:extLst>
      <p:ext uri="{BB962C8B-B14F-4D97-AF65-F5344CB8AC3E}">
        <p14:creationId xmlns:p14="http://schemas.microsoft.com/office/powerpoint/2010/main" val="399761084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uă tipuri de conținut">
    <p:spTree>
      <p:nvGrpSpPr>
        <p:cNvPr id="1" name=""/>
        <p:cNvGrpSpPr/>
        <p:nvPr/>
      </p:nvGrpSpPr>
      <p:grpSpPr>
        <a:xfrm>
          <a:off x="0" y="0"/>
          <a:ext cx="0" cy="0"/>
          <a:chOff x="0" y="0"/>
          <a:chExt cx="0" cy="0"/>
        </a:xfrm>
      </p:grpSpPr>
      <p:sp>
        <p:nvSpPr>
          <p:cNvPr id="2" name="Titlu 1">
            <a:extLst>
              <a:ext uri="{FF2B5EF4-FFF2-40B4-BE49-F238E27FC236}">
                <a16:creationId xmlns:a16="http://schemas.microsoft.com/office/drawing/2014/main" id="{D40686E4-C38F-8322-D77E-11905CE49191}"/>
              </a:ext>
            </a:extLst>
          </p:cNvPr>
          <p:cNvSpPr>
            <a:spLocks noGrp="1"/>
          </p:cNvSpPr>
          <p:nvPr>
            <p:ph type="title"/>
          </p:nvPr>
        </p:nvSpPr>
        <p:spPr/>
        <p:txBody>
          <a:bodyPr/>
          <a:lstStyle/>
          <a:p>
            <a:r>
              <a:rPr lang="ro-RO"/>
              <a:t>Faceți clic pentru a edita stilul de titlu coordonator</a:t>
            </a:r>
          </a:p>
        </p:txBody>
      </p:sp>
      <p:sp>
        <p:nvSpPr>
          <p:cNvPr id="3" name="Substituent conținut 2">
            <a:extLst>
              <a:ext uri="{FF2B5EF4-FFF2-40B4-BE49-F238E27FC236}">
                <a16:creationId xmlns:a16="http://schemas.microsoft.com/office/drawing/2014/main" id="{04389149-ED49-D5EE-FBB7-9B17A16FAFD8}"/>
              </a:ext>
            </a:extLst>
          </p:cNvPr>
          <p:cNvSpPr>
            <a:spLocks noGrp="1"/>
          </p:cNvSpPr>
          <p:nvPr>
            <p:ph sz="half" idx="1"/>
          </p:nvPr>
        </p:nvSpPr>
        <p:spPr>
          <a:xfrm>
            <a:off x="838200" y="1825625"/>
            <a:ext cx="5181600" cy="4351338"/>
          </a:xfrm>
        </p:spPr>
        <p:txBody>
          <a:bodyPr/>
          <a:lstStyle/>
          <a:p>
            <a:pPr lvl="0"/>
            <a:r>
              <a:rPr lang="ro-RO"/>
              <a:t>Faceţi clic pentru a edita Master stiluri text</a:t>
            </a:r>
          </a:p>
          <a:p>
            <a:pPr lvl="1"/>
            <a:r>
              <a:rPr lang="ro-RO"/>
              <a:t>al doilea nivel</a:t>
            </a:r>
          </a:p>
          <a:p>
            <a:pPr lvl="2"/>
            <a:r>
              <a:rPr lang="ro-RO"/>
              <a:t>al treilea nivel</a:t>
            </a:r>
          </a:p>
          <a:p>
            <a:pPr lvl="3"/>
            <a:r>
              <a:rPr lang="ro-RO"/>
              <a:t>al patrulea nivel</a:t>
            </a:r>
          </a:p>
          <a:p>
            <a:pPr lvl="4"/>
            <a:r>
              <a:rPr lang="ro-RO"/>
              <a:t>al cincilea nivel</a:t>
            </a:r>
          </a:p>
        </p:txBody>
      </p:sp>
      <p:sp>
        <p:nvSpPr>
          <p:cNvPr id="4" name="Substituent conținut 3">
            <a:extLst>
              <a:ext uri="{FF2B5EF4-FFF2-40B4-BE49-F238E27FC236}">
                <a16:creationId xmlns:a16="http://schemas.microsoft.com/office/drawing/2014/main" id="{A9FD26F5-A256-4624-ACCF-4E1AB71CDC73}"/>
              </a:ext>
            </a:extLst>
          </p:cNvPr>
          <p:cNvSpPr>
            <a:spLocks noGrp="1"/>
          </p:cNvSpPr>
          <p:nvPr>
            <p:ph sz="half" idx="2"/>
          </p:nvPr>
        </p:nvSpPr>
        <p:spPr>
          <a:xfrm>
            <a:off x="6172200" y="1825625"/>
            <a:ext cx="5181600" cy="4351338"/>
          </a:xfrm>
        </p:spPr>
        <p:txBody>
          <a:bodyPr/>
          <a:lstStyle/>
          <a:p>
            <a:pPr lvl="0"/>
            <a:r>
              <a:rPr lang="ro-RO"/>
              <a:t>Faceţi clic pentru a edita Master stiluri text</a:t>
            </a:r>
          </a:p>
          <a:p>
            <a:pPr lvl="1"/>
            <a:r>
              <a:rPr lang="ro-RO"/>
              <a:t>al doilea nivel</a:t>
            </a:r>
          </a:p>
          <a:p>
            <a:pPr lvl="2"/>
            <a:r>
              <a:rPr lang="ro-RO"/>
              <a:t>al treilea nivel</a:t>
            </a:r>
          </a:p>
          <a:p>
            <a:pPr lvl="3"/>
            <a:r>
              <a:rPr lang="ro-RO"/>
              <a:t>al patrulea nivel</a:t>
            </a:r>
          </a:p>
          <a:p>
            <a:pPr lvl="4"/>
            <a:r>
              <a:rPr lang="ro-RO"/>
              <a:t>al cincilea nivel</a:t>
            </a:r>
          </a:p>
        </p:txBody>
      </p:sp>
      <p:sp>
        <p:nvSpPr>
          <p:cNvPr id="5" name="Substituent dată 4">
            <a:extLst>
              <a:ext uri="{FF2B5EF4-FFF2-40B4-BE49-F238E27FC236}">
                <a16:creationId xmlns:a16="http://schemas.microsoft.com/office/drawing/2014/main" id="{F9FF8B19-5BF4-4DA2-3765-642EF623C4A3}"/>
              </a:ext>
            </a:extLst>
          </p:cNvPr>
          <p:cNvSpPr>
            <a:spLocks noGrp="1"/>
          </p:cNvSpPr>
          <p:nvPr>
            <p:ph type="dt" sz="half" idx="10"/>
          </p:nvPr>
        </p:nvSpPr>
        <p:spPr/>
        <p:txBody>
          <a:bodyPr/>
          <a:lstStyle/>
          <a:p>
            <a:fld id="{08E5A30F-7F01-4CE1-A030-4145AAEC85D6}" type="datetimeFigureOut">
              <a:rPr lang="ro-RO" smtClean="0"/>
              <a:t>03.10.2024</a:t>
            </a:fld>
            <a:endParaRPr lang="ro-RO"/>
          </a:p>
        </p:txBody>
      </p:sp>
      <p:sp>
        <p:nvSpPr>
          <p:cNvPr id="6" name="Substituent subsol 5">
            <a:extLst>
              <a:ext uri="{FF2B5EF4-FFF2-40B4-BE49-F238E27FC236}">
                <a16:creationId xmlns:a16="http://schemas.microsoft.com/office/drawing/2014/main" id="{361706C0-8E25-75ED-2B32-77D80A946F10}"/>
              </a:ext>
            </a:extLst>
          </p:cNvPr>
          <p:cNvSpPr>
            <a:spLocks noGrp="1"/>
          </p:cNvSpPr>
          <p:nvPr>
            <p:ph type="ftr" sz="quarter" idx="11"/>
          </p:nvPr>
        </p:nvSpPr>
        <p:spPr/>
        <p:txBody>
          <a:bodyPr/>
          <a:lstStyle/>
          <a:p>
            <a:endParaRPr lang="ro-RO"/>
          </a:p>
        </p:txBody>
      </p:sp>
      <p:sp>
        <p:nvSpPr>
          <p:cNvPr id="7" name="Substituent număr diapozitiv 6">
            <a:extLst>
              <a:ext uri="{FF2B5EF4-FFF2-40B4-BE49-F238E27FC236}">
                <a16:creationId xmlns:a16="http://schemas.microsoft.com/office/drawing/2014/main" id="{CA2F3FE2-380B-E401-DF2A-CC77F96F6378}"/>
              </a:ext>
            </a:extLst>
          </p:cNvPr>
          <p:cNvSpPr>
            <a:spLocks noGrp="1"/>
          </p:cNvSpPr>
          <p:nvPr>
            <p:ph type="sldNum" sz="quarter" idx="12"/>
          </p:nvPr>
        </p:nvSpPr>
        <p:spPr/>
        <p:txBody>
          <a:bodyPr/>
          <a:lstStyle/>
          <a:p>
            <a:fld id="{EEA00D22-DF18-4AFE-8B08-9D3178A5381B}" type="slidenum">
              <a:rPr lang="ro-RO" smtClean="0"/>
              <a:t>‹#›</a:t>
            </a:fld>
            <a:endParaRPr lang="ro-RO"/>
          </a:p>
        </p:txBody>
      </p:sp>
    </p:spTree>
    <p:extLst>
      <p:ext uri="{BB962C8B-B14F-4D97-AF65-F5344CB8AC3E}">
        <p14:creationId xmlns:p14="http://schemas.microsoft.com/office/powerpoint/2010/main" val="3700636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ție">
    <p:spTree>
      <p:nvGrpSpPr>
        <p:cNvPr id="1" name=""/>
        <p:cNvGrpSpPr/>
        <p:nvPr/>
      </p:nvGrpSpPr>
      <p:grpSpPr>
        <a:xfrm>
          <a:off x="0" y="0"/>
          <a:ext cx="0" cy="0"/>
          <a:chOff x="0" y="0"/>
          <a:chExt cx="0" cy="0"/>
        </a:xfrm>
      </p:grpSpPr>
      <p:sp>
        <p:nvSpPr>
          <p:cNvPr id="2" name="Titlu 1">
            <a:extLst>
              <a:ext uri="{FF2B5EF4-FFF2-40B4-BE49-F238E27FC236}">
                <a16:creationId xmlns:a16="http://schemas.microsoft.com/office/drawing/2014/main" id="{5394AC4F-7A31-EF17-0283-7A5BAD6F5F4D}"/>
              </a:ext>
            </a:extLst>
          </p:cNvPr>
          <p:cNvSpPr>
            <a:spLocks noGrp="1"/>
          </p:cNvSpPr>
          <p:nvPr>
            <p:ph type="title"/>
          </p:nvPr>
        </p:nvSpPr>
        <p:spPr>
          <a:xfrm>
            <a:off x="839788" y="365125"/>
            <a:ext cx="10515600" cy="1325563"/>
          </a:xfrm>
        </p:spPr>
        <p:txBody>
          <a:bodyPr/>
          <a:lstStyle/>
          <a:p>
            <a:r>
              <a:rPr lang="ro-RO"/>
              <a:t>Faceți clic pentru a edita stilul de titlu coordonator</a:t>
            </a:r>
          </a:p>
        </p:txBody>
      </p:sp>
      <p:sp>
        <p:nvSpPr>
          <p:cNvPr id="3" name="Substituent text 2">
            <a:extLst>
              <a:ext uri="{FF2B5EF4-FFF2-40B4-BE49-F238E27FC236}">
                <a16:creationId xmlns:a16="http://schemas.microsoft.com/office/drawing/2014/main" id="{68C6D16F-91F0-FDB0-06EE-E7544A722E28}"/>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a:t>Faceţi clic pentru a edita Master stiluri text</a:t>
            </a:r>
          </a:p>
        </p:txBody>
      </p:sp>
      <p:sp>
        <p:nvSpPr>
          <p:cNvPr id="4" name="Substituent conținut 3">
            <a:extLst>
              <a:ext uri="{FF2B5EF4-FFF2-40B4-BE49-F238E27FC236}">
                <a16:creationId xmlns:a16="http://schemas.microsoft.com/office/drawing/2014/main" id="{477FC63F-0A6C-B373-FC0B-4E00F4A6A729}"/>
              </a:ext>
            </a:extLst>
          </p:cNvPr>
          <p:cNvSpPr>
            <a:spLocks noGrp="1"/>
          </p:cNvSpPr>
          <p:nvPr>
            <p:ph sz="half" idx="2"/>
          </p:nvPr>
        </p:nvSpPr>
        <p:spPr>
          <a:xfrm>
            <a:off x="839788" y="2505075"/>
            <a:ext cx="5157787" cy="3684588"/>
          </a:xfrm>
        </p:spPr>
        <p:txBody>
          <a:bodyPr/>
          <a:lstStyle/>
          <a:p>
            <a:pPr lvl="0"/>
            <a:r>
              <a:rPr lang="ro-RO"/>
              <a:t>Faceţi clic pentru a edita Master stiluri text</a:t>
            </a:r>
          </a:p>
          <a:p>
            <a:pPr lvl="1"/>
            <a:r>
              <a:rPr lang="ro-RO"/>
              <a:t>al doilea nivel</a:t>
            </a:r>
          </a:p>
          <a:p>
            <a:pPr lvl="2"/>
            <a:r>
              <a:rPr lang="ro-RO"/>
              <a:t>al treilea nivel</a:t>
            </a:r>
          </a:p>
          <a:p>
            <a:pPr lvl="3"/>
            <a:r>
              <a:rPr lang="ro-RO"/>
              <a:t>al patrulea nivel</a:t>
            </a:r>
          </a:p>
          <a:p>
            <a:pPr lvl="4"/>
            <a:r>
              <a:rPr lang="ro-RO"/>
              <a:t>al cincilea nivel</a:t>
            </a:r>
          </a:p>
        </p:txBody>
      </p:sp>
      <p:sp>
        <p:nvSpPr>
          <p:cNvPr id="5" name="Substituent text 4">
            <a:extLst>
              <a:ext uri="{FF2B5EF4-FFF2-40B4-BE49-F238E27FC236}">
                <a16:creationId xmlns:a16="http://schemas.microsoft.com/office/drawing/2014/main" id="{DD5DCFEB-9AAA-C82B-0F70-1AC416594270}"/>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a:t>Faceţi clic pentru a edita Master stiluri text</a:t>
            </a:r>
          </a:p>
        </p:txBody>
      </p:sp>
      <p:sp>
        <p:nvSpPr>
          <p:cNvPr id="6" name="Substituent conținut 5">
            <a:extLst>
              <a:ext uri="{FF2B5EF4-FFF2-40B4-BE49-F238E27FC236}">
                <a16:creationId xmlns:a16="http://schemas.microsoft.com/office/drawing/2014/main" id="{3E501C75-0D8F-A764-84A6-C9566D6AB48F}"/>
              </a:ext>
            </a:extLst>
          </p:cNvPr>
          <p:cNvSpPr>
            <a:spLocks noGrp="1"/>
          </p:cNvSpPr>
          <p:nvPr>
            <p:ph sz="quarter" idx="4"/>
          </p:nvPr>
        </p:nvSpPr>
        <p:spPr>
          <a:xfrm>
            <a:off x="6172200" y="2505075"/>
            <a:ext cx="5183188" cy="3684588"/>
          </a:xfrm>
        </p:spPr>
        <p:txBody>
          <a:bodyPr/>
          <a:lstStyle/>
          <a:p>
            <a:pPr lvl="0"/>
            <a:r>
              <a:rPr lang="ro-RO"/>
              <a:t>Faceţi clic pentru a edita Master stiluri text</a:t>
            </a:r>
          </a:p>
          <a:p>
            <a:pPr lvl="1"/>
            <a:r>
              <a:rPr lang="ro-RO"/>
              <a:t>al doilea nivel</a:t>
            </a:r>
          </a:p>
          <a:p>
            <a:pPr lvl="2"/>
            <a:r>
              <a:rPr lang="ro-RO"/>
              <a:t>al treilea nivel</a:t>
            </a:r>
          </a:p>
          <a:p>
            <a:pPr lvl="3"/>
            <a:r>
              <a:rPr lang="ro-RO"/>
              <a:t>al patrulea nivel</a:t>
            </a:r>
          </a:p>
          <a:p>
            <a:pPr lvl="4"/>
            <a:r>
              <a:rPr lang="ro-RO"/>
              <a:t>al cincilea nivel</a:t>
            </a:r>
          </a:p>
        </p:txBody>
      </p:sp>
      <p:sp>
        <p:nvSpPr>
          <p:cNvPr id="7" name="Substituent dată 6">
            <a:extLst>
              <a:ext uri="{FF2B5EF4-FFF2-40B4-BE49-F238E27FC236}">
                <a16:creationId xmlns:a16="http://schemas.microsoft.com/office/drawing/2014/main" id="{A944E166-9186-A498-C2E1-C59AB4F58E90}"/>
              </a:ext>
            </a:extLst>
          </p:cNvPr>
          <p:cNvSpPr>
            <a:spLocks noGrp="1"/>
          </p:cNvSpPr>
          <p:nvPr>
            <p:ph type="dt" sz="half" idx="10"/>
          </p:nvPr>
        </p:nvSpPr>
        <p:spPr/>
        <p:txBody>
          <a:bodyPr/>
          <a:lstStyle/>
          <a:p>
            <a:fld id="{08E5A30F-7F01-4CE1-A030-4145AAEC85D6}" type="datetimeFigureOut">
              <a:rPr lang="ro-RO" smtClean="0"/>
              <a:t>03.10.2024</a:t>
            </a:fld>
            <a:endParaRPr lang="ro-RO"/>
          </a:p>
        </p:txBody>
      </p:sp>
      <p:sp>
        <p:nvSpPr>
          <p:cNvPr id="8" name="Substituent subsol 7">
            <a:extLst>
              <a:ext uri="{FF2B5EF4-FFF2-40B4-BE49-F238E27FC236}">
                <a16:creationId xmlns:a16="http://schemas.microsoft.com/office/drawing/2014/main" id="{7CE5088A-510C-D60E-6CBB-B7C2B72E99E3}"/>
              </a:ext>
            </a:extLst>
          </p:cNvPr>
          <p:cNvSpPr>
            <a:spLocks noGrp="1"/>
          </p:cNvSpPr>
          <p:nvPr>
            <p:ph type="ftr" sz="quarter" idx="11"/>
          </p:nvPr>
        </p:nvSpPr>
        <p:spPr/>
        <p:txBody>
          <a:bodyPr/>
          <a:lstStyle/>
          <a:p>
            <a:endParaRPr lang="ro-RO"/>
          </a:p>
        </p:txBody>
      </p:sp>
      <p:sp>
        <p:nvSpPr>
          <p:cNvPr id="9" name="Substituent număr diapozitiv 8">
            <a:extLst>
              <a:ext uri="{FF2B5EF4-FFF2-40B4-BE49-F238E27FC236}">
                <a16:creationId xmlns:a16="http://schemas.microsoft.com/office/drawing/2014/main" id="{63B433B1-AADD-BE7B-BCEF-54600A62D650}"/>
              </a:ext>
            </a:extLst>
          </p:cNvPr>
          <p:cNvSpPr>
            <a:spLocks noGrp="1"/>
          </p:cNvSpPr>
          <p:nvPr>
            <p:ph type="sldNum" sz="quarter" idx="12"/>
          </p:nvPr>
        </p:nvSpPr>
        <p:spPr/>
        <p:txBody>
          <a:bodyPr/>
          <a:lstStyle/>
          <a:p>
            <a:fld id="{EEA00D22-DF18-4AFE-8B08-9D3178A5381B}" type="slidenum">
              <a:rPr lang="ro-RO" smtClean="0"/>
              <a:t>‹#›</a:t>
            </a:fld>
            <a:endParaRPr lang="ro-RO"/>
          </a:p>
        </p:txBody>
      </p:sp>
    </p:spTree>
    <p:extLst>
      <p:ext uri="{BB962C8B-B14F-4D97-AF65-F5344CB8AC3E}">
        <p14:creationId xmlns:p14="http://schemas.microsoft.com/office/powerpoint/2010/main" val="33291996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Doar titlu">
    <p:spTree>
      <p:nvGrpSpPr>
        <p:cNvPr id="1" name=""/>
        <p:cNvGrpSpPr/>
        <p:nvPr/>
      </p:nvGrpSpPr>
      <p:grpSpPr>
        <a:xfrm>
          <a:off x="0" y="0"/>
          <a:ext cx="0" cy="0"/>
          <a:chOff x="0" y="0"/>
          <a:chExt cx="0" cy="0"/>
        </a:xfrm>
      </p:grpSpPr>
      <p:sp>
        <p:nvSpPr>
          <p:cNvPr id="2" name="Titlu 1">
            <a:extLst>
              <a:ext uri="{FF2B5EF4-FFF2-40B4-BE49-F238E27FC236}">
                <a16:creationId xmlns:a16="http://schemas.microsoft.com/office/drawing/2014/main" id="{4594AA83-E242-91DA-28B9-86404D900C7A}"/>
              </a:ext>
            </a:extLst>
          </p:cNvPr>
          <p:cNvSpPr>
            <a:spLocks noGrp="1"/>
          </p:cNvSpPr>
          <p:nvPr>
            <p:ph type="title"/>
          </p:nvPr>
        </p:nvSpPr>
        <p:spPr/>
        <p:txBody>
          <a:bodyPr/>
          <a:lstStyle/>
          <a:p>
            <a:r>
              <a:rPr lang="ro-RO"/>
              <a:t>Faceți clic pentru a edita stilul de titlu coordonator</a:t>
            </a:r>
          </a:p>
        </p:txBody>
      </p:sp>
      <p:sp>
        <p:nvSpPr>
          <p:cNvPr id="3" name="Substituent dată 2">
            <a:extLst>
              <a:ext uri="{FF2B5EF4-FFF2-40B4-BE49-F238E27FC236}">
                <a16:creationId xmlns:a16="http://schemas.microsoft.com/office/drawing/2014/main" id="{A9C401B1-DD8A-6DE1-6119-5E2E66C70D7E}"/>
              </a:ext>
            </a:extLst>
          </p:cNvPr>
          <p:cNvSpPr>
            <a:spLocks noGrp="1"/>
          </p:cNvSpPr>
          <p:nvPr>
            <p:ph type="dt" sz="half" idx="10"/>
          </p:nvPr>
        </p:nvSpPr>
        <p:spPr/>
        <p:txBody>
          <a:bodyPr/>
          <a:lstStyle/>
          <a:p>
            <a:fld id="{08E5A30F-7F01-4CE1-A030-4145AAEC85D6}" type="datetimeFigureOut">
              <a:rPr lang="ro-RO" smtClean="0"/>
              <a:t>03.10.2024</a:t>
            </a:fld>
            <a:endParaRPr lang="ro-RO"/>
          </a:p>
        </p:txBody>
      </p:sp>
      <p:sp>
        <p:nvSpPr>
          <p:cNvPr id="4" name="Substituent subsol 3">
            <a:extLst>
              <a:ext uri="{FF2B5EF4-FFF2-40B4-BE49-F238E27FC236}">
                <a16:creationId xmlns:a16="http://schemas.microsoft.com/office/drawing/2014/main" id="{9A2E8840-6B76-3A5B-73F6-AF8985EF0BBF}"/>
              </a:ext>
            </a:extLst>
          </p:cNvPr>
          <p:cNvSpPr>
            <a:spLocks noGrp="1"/>
          </p:cNvSpPr>
          <p:nvPr>
            <p:ph type="ftr" sz="quarter" idx="11"/>
          </p:nvPr>
        </p:nvSpPr>
        <p:spPr/>
        <p:txBody>
          <a:bodyPr/>
          <a:lstStyle/>
          <a:p>
            <a:endParaRPr lang="ro-RO"/>
          </a:p>
        </p:txBody>
      </p:sp>
      <p:sp>
        <p:nvSpPr>
          <p:cNvPr id="5" name="Substituent număr diapozitiv 4">
            <a:extLst>
              <a:ext uri="{FF2B5EF4-FFF2-40B4-BE49-F238E27FC236}">
                <a16:creationId xmlns:a16="http://schemas.microsoft.com/office/drawing/2014/main" id="{AF338731-1646-FD0F-906C-7E43C8F3E993}"/>
              </a:ext>
            </a:extLst>
          </p:cNvPr>
          <p:cNvSpPr>
            <a:spLocks noGrp="1"/>
          </p:cNvSpPr>
          <p:nvPr>
            <p:ph type="sldNum" sz="quarter" idx="12"/>
          </p:nvPr>
        </p:nvSpPr>
        <p:spPr/>
        <p:txBody>
          <a:bodyPr/>
          <a:lstStyle/>
          <a:p>
            <a:fld id="{EEA00D22-DF18-4AFE-8B08-9D3178A5381B}" type="slidenum">
              <a:rPr lang="ro-RO" smtClean="0"/>
              <a:t>‹#›</a:t>
            </a:fld>
            <a:endParaRPr lang="ro-RO"/>
          </a:p>
        </p:txBody>
      </p:sp>
    </p:spTree>
    <p:extLst>
      <p:ext uri="{BB962C8B-B14F-4D97-AF65-F5344CB8AC3E}">
        <p14:creationId xmlns:p14="http://schemas.microsoft.com/office/powerpoint/2010/main" val="253336915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Necompletat">
    <p:spTree>
      <p:nvGrpSpPr>
        <p:cNvPr id="1" name=""/>
        <p:cNvGrpSpPr/>
        <p:nvPr/>
      </p:nvGrpSpPr>
      <p:grpSpPr>
        <a:xfrm>
          <a:off x="0" y="0"/>
          <a:ext cx="0" cy="0"/>
          <a:chOff x="0" y="0"/>
          <a:chExt cx="0" cy="0"/>
        </a:xfrm>
      </p:grpSpPr>
      <p:sp>
        <p:nvSpPr>
          <p:cNvPr id="2" name="Substituent dată 1">
            <a:extLst>
              <a:ext uri="{FF2B5EF4-FFF2-40B4-BE49-F238E27FC236}">
                <a16:creationId xmlns:a16="http://schemas.microsoft.com/office/drawing/2014/main" id="{78241048-ABF4-C613-4C2F-15003C11E3A9}"/>
              </a:ext>
            </a:extLst>
          </p:cNvPr>
          <p:cNvSpPr>
            <a:spLocks noGrp="1"/>
          </p:cNvSpPr>
          <p:nvPr>
            <p:ph type="dt" sz="half" idx="10"/>
          </p:nvPr>
        </p:nvSpPr>
        <p:spPr/>
        <p:txBody>
          <a:bodyPr/>
          <a:lstStyle/>
          <a:p>
            <a:fld id="{08E5A30F-7F01-4CE1-A030-4145AAEC85D6}" type="datetimeFigureOut">
              <a:rPr lang="ro-RO" smtClean="0"/>
              <a:t>03.10.2024</a:t>
            </a:fld>
            <a:endParaRPr lang="ro-RO"/>
          </a:p>
        </p:txBody>
      </p:sp>
      <p:sp>
        <p:nvSpPr>
          <p:cNvPr id="3" name="Substituent subsol 2">
            <a:extLst>
              <a:ext uri="{FF2B5EF4-FFF2-40B4-BE49-F238E27FC236}">
                <a16:creationId xmlns:a16="http://schemas.microsoft.com/office/drawing/2014/main" id="{96D22427-C540-5C9A-DC14-FB8E294F23A2}"/>
              </a:ext>
            </a:extLst>
          </p:cNvPr>
          <p:cNvSpPr>
            <a:spLocks noGrp="1"/>
          </p:cNvSpPr>
          <p:nvPr>
            <p:ph type="ftr" sz="quarter" idx="11"/>
          </p:nvPr>
        </p:nvSpPr>
        <p:spPr/>
        <p:txBody>
          <a:bodyPr/>
          <a:lstStyle/>
          <a:p>
            <a:endParaRPr lang="ro-RO"/>
          </a:p>
        </p:txBody>
      </p:sp>
      <p:sp>
        <p:nvSpPr>
          <p:cNvPr id="4" name="Substituent număr diapozitiv 3">
            <a:extLst>
              <a:ext uri="{FF2B5EF4-FFF2-40B4-BE49-F238E27FC236}">
                <a16:creationId xmlns:a16="http://schemas.microsoft.com/office/drawing/2014/main" id="{3BAA2D2F-CC90-6D7E-ED3B-7E24E35064E1}"/>
              </a:ext>
            </a:extLst>
          </p:cNvPr>
          <p:cNvSpPr>
            <a:spLocks noGrp="1"/>
          </p:cNvSpPr>
          <p:nvPr>
            <p:ph type="sldNum" sz="quarter" idx="12"/>
          </p:nvPr>
        </p:nvSpPr>
        <p:spPr/>
        <p:txBody>
          <a:bodyPr/>
          <a:lstStyle/>
          <a:p>
            <a:fld id="{EEA00D22-DF18-4AFE-8B08-9D3178A5381B}" type="slidenum">
              <a:rPr lang="ro-RO" smtClean="0"/>
              <a:t>‹#›</a:t>
            </a:fld>
            <a:endParaRPr lang="ro-RO"/>
          </a:p>
        </p:txBody>
      </p:sp>
    </p:spTree>
    <p:extLst>
      <p:ext uri="{BB962C8B-B14F-4D97-AF65-F5344CB8AC3E}">
        <p14:creationId xmlns:p14="http://schemas.microsoft.com/office/powerpoint/2010/main" val="11494257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ținut cu legendă">
    <p:spTree>
      <p:nvGrpSpPr>
        <p:cNvPr id="1" name=""/>
        <p:cNvGrpSpPr/>
        <p:nvPr/>
      </p:nvGrpSpPr>
      <p:grpSpPr>
        <a:xfrm>
          <a:off x="0" y="0"/>
          <a:ext cx="0" cy="0"/>
          <a:chOff x="0" y="0"/>
          <a:chExt cx="0" cy="0"/>
        </a:xfrm>
      </p:grpSpPr>
      <p:sp>
        <p:nvSpPr>
          <p:cNvPr id="2" name="Titlu 1">
            <a:extLst>
              <a:ext uri="{FF2B5EF4-FFF2-40B4-BE49-F238E27FC236}">
                <a16:creationId xmlns:a16="http://schemas.microsoft.com/office/drawing/2014/main" id="{B887AEED-3DDD-BEB6-1960-2637690F190A}"/>
              </a:ext>
            </a:extLst>
          </p:cNvPr>
          <p:cNvSpPr>
            <a:spLocks noGrp="1"/>
          </p:cNvSpPr>
          <p:nvPr>
            <p:ph type="title"/>
          </p:nvPr>
        </p:nvSpPr>
        <p:spPr>
          <a:xfrm>
            <a:off x="839788" y="457200"/>
            <a:ext cx="3932237" cy="1600200"/>
          </a:xfrm>
        </p:spPr>
        <p:txBody>
          <a:bodyPr anchor="b"/>
          <a:lstStyle>
            <a:lvl1pPr>
              <a:defRPr sz="3200"/>
            </a:lvl1pPr>
          </a:lstStyle>
          <a:p>
            <a:r>
              <a:rPr lang="ro-RO"/>
              <a:t>Faceți clic pentru a edita stilul de titlu coordonator</a:t>
            </a:r>
          </a:p>
        </p:txBody>
      </p:sp>
      <p:sp>
        <p:nvSpPr>
          <p:cNvPr id="3" name="Substituent conținut 2">
            <a:extLst>
              <a:ext uri="{FF2B5EF4-FFF2-40B4-BE49-F238E27FC236}">
                <a16:creationId xmlns:a16="http://schemas.microsoft.com/office/drawing/2014/main" id="{E0A26419-8C59-899D-0DF6-3E729B2D39BF}"/>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o-RO"/>
              <a:t>Faceţi clic pentru a edita Master stiluri text</a:t>
            </a:r>
          </a:p>
          <a:p>
            <a:pPr lvl="1"/>
            <a:r>
              <a:rPr lang="ro-RO"/>
              <a:t>al doilea nivel</a:t>
            </a:r>
          </a:p>
          <a:p>
            <a:pPr lvl="2"/>
            <a:r>
              <a:rPr lang="ro-RO"/>
              <a:t>al treilea nivel</a:t>
            </a:r>
          </a:p>
          <a:p>
            <a:pPr lvl="3"/>
            <a:r>
              <a:rPr lang="ro-RO"/>
              <a:t>al patrulea nivel</a:t>
            </a:r>
          </a:p>
          <a:p>
            <a:pPr lvl="4"/>
            <a:r>
              <a:rPr lang="ro-RO"/>
              <a:t>al cincilea nivel</a:t>
            </a:r>
          </a:p>
        </p:txBody>
      </p:sp>
      <p:sp>
        <p:nvSpPr>
          <p:cNvPr id="4" name="Substituent text 3">
            <a:extLst>
              <a:ext uri="{FF2B5EF4-FFF2-40B4-BE49-F238E27FC236}">
                <a16:creationId xmlns:a16="http://schemas.microsoft.com/office/drawing/2014/main" id="{1F753F40-38DA-F2B4-ECA5-4CE51B3FE7C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o-RO"/>
              <a:t>Faceţi clic pentru a edita Master stiluri text</a:t>
            </a:r>
          </a:p>
        </p:txBody>
      </p:sp>
      <p:sp>
        <p:nvSpPr>
          <p:cNvPr id="5" name="Substituent dată 4">
            <a:extLst>
              <a:ext uri="{FF2B5EF4-FFF2-40B4-BE49-F238E27FC236}">
                <a16:creationId xmlns:a16="http://schemas.microsoft.com/office/drawing/2014/main" id="{64265489-6681-35DE-ABC2-A45463DA5F4D}"/>
              </a:ext>
            </a:extLst>
          </p:cNvPr>
          <p:cNvSpPr>
            <a:spLocks noGrp="1"/>
          </p:cNvSpPr>
          <p:nvPr>
            <p:ph type="dt" sz="half" idx="10"/>
          </p:nvPr>
        </p:nvSpPr>
        <p:spPr/>
        <p:txBody>
          <a:bodyPr/>
          <a:lstStyle/>
          <a:p>
            <a:fld id="{08E5A30F-7F01-4CE1-A030-4145AAEC85D6}" type="datetimeFigureOut">
              <a:rPr lang="ro-RO" smtClean="0"/>
              <a:t>03.10.2024</a:t>
            </a:fld>
            <a:endParaRPr lang="ro-RO"/>
          </a:p>
        </p:txBody>
      </p:sp>
      <p:sp>
        <p:nvSpPr>
          <p:cNvPr id="6" name="Substituent subsol 5">
            <a:extLst>
              <a:ext uri="{FF2B5EF4-FFF2-40B4-BE49-F238E27FC236}">
                <a16:creationId xmlns:a16="http://schemas.microsoft.com/office/drawing/2014/main" id="{3EE9AEF1-7892-E747-5E67-A9E8299B1A75}"/>
              </a:ext>
            </a:extLst>
          </p:cNvPr>
          <p:cNvSpPr>
            <a:spLocks noGrp="1"/>
          </p:cNvSpPr>
          <p:nvPr>
            <p:ph type="ftr" sz="quarter" idx="11"/>
          </p:nvPr>
        </p:nvSpPr>
        <p:spPr/>
        <p:txBody>
          <a:bodyPr/>
          <a:lstStyle/>
          <a:p>
            <a:endParaRPr lang="ro-RO"/>
          </a:p>
        </p:txBody>
      </p:sp>
      <p:sp>
        <p:nvSpPr>
          <p:cNvPr id="7" name="Substituent număr diapozitiv 6">
            <a:extLst>
              <a:ext uri="{FF2B5EF4-FFF2-40B4-BE49-F238E27FC236}">
                <a16:creationId xmlns:a16="http://schemas.microsoft.com/office/drawing/2014/main" id="{B46D1831-F0DE-69AE-3E4E-5820C2CEC440}"/>
              </a:ext>
            </a:extLst>
          </p:cNvPr>
          <p:cNvSpPr>
            <a:spLocks noGrp="1"/>
          </p:cNvSpPr>
          <p:nvPr>
            <p:ph type="sldNum" sz="quarter" idx="12"/>
          </p:nvPr>
        </p:nvSpPr>
        <p:spPr/>
        <p:txBody>
          <a:bodyPr/>
          <a:lstStyle/>
          <a:p>
            <a:fld id="{EEA00D22-DF18-4AFE-8B08-9D3178A5381B}" type="slidenum">
              <a:rPr lang="ro-RO" smtClean="0"/>
              <a:t>‹#›</a:t>
            </a:fld>
            <a:endParaRPr lang="ro-RO"/>
          </a:p>
        </p:txBody>
      </p:sp>
    </p:spTree>
    <p:extLst>
      <p:ext uri="{BB962C8B-B14F-4D97-AF65-F5344CB8AC3E}">
        <p14:creationId xmlns:p14="http://schemas.microsoft.com/office/powerpoint/2010/main" val="334750642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ine cu legendă">
    <p:spTree>
      <p:nvGrpSpPr>
        <p:cNvPr id="1" name=""/>
        <p:cNvGrpSpPr/>
        <p:nvPr/>
      </p:nvGrpSpPr>
      <p:grpSpPr>
        <a:xfrm>
          <a:off x="0" y="0"/>
          <a:ext cx="0" cy="0"/>
          <a:chOff x="0" y="0"/>
          <a:chExt cx="0" cy="0"/>
        </a:xfrm>
      </p:grpSpPr>
      <p:sp>
        <p:nvSpPr>
          <p:cNvPr id="2" name="Titlu 1">
            <a:extLst>
              <a:ext uri="{FF2B5EF4-FFF2-40B4-BE49-F238E27FC236}">
                <a16:creationId xmlns:a16="http://schemas.microsoft.com/office/drawing/2014/main" id="{EAF15B73-3327-B96E-FF52-E7D6390140C7}"/>
              </a:ext>
            </a:extLst>
          </p:cNvPr>
          <p:cNvSpPr>
            <a:spLocks noGrp="1"/>
          </p:cNvSpPr>
          <p:nvPr>
            <p:ph type="title"/>
          </p:nvPr>
        </p:nvSpPr>
        <p:spPr>
          <a:xfrm>
            <a:off x="839788" y="457200"/>
            <a:ext cx="3932237" cy="1600200"/>
          </a:xfrm>
        </p:spPr>
        <p:txBody>
          <a:bodyPr anchor="b"/>
          <a:lstStyle>
            <a:lvl1pPr>
              <a:defRPr sz="3200"/>
            </a:lvl1pPr>
          </a:lstStyle>
          <a:p>
            <a:r>
              <a:rPr lang="ro-RO"/>
              <a:t>Faceți clic pentru a edita stilul de titlu coordonator</a:t>
            </a:r>
          </a:p>
        </p:txBody>
      </p:sp>
      <p:sp>
        <p:nvSpPr>
          <p:cNvPr id="3" name="Substituent imagine 2">
            <a:extLst>
              <a:ext uri="{FF2B5EF4-FFF2-40B4-BE49-F238E27FC236}">
                <a16:creationId xmlns:a16="http://schemas.microsoft.com/office/drawing/2014/main" id="{579989C0-B1C6-C3D1-6667-29B76F258746}"/>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o-RO"/>
          </a:p>
        </p:txBody>
      </p:sp>
      <p:sp>
        <p:nvSpPr>
          <p:cNvPr id="4" name="Substituent text 3">
            <a:extLst>
              <a:ext uri="{FF2B5EF4-FFF2-40B4-BE49-F238E27FC236}">
                <a16:creationId xmlns:a16="http://schemas.microsoft.com/office/drawing/2014/main" id="{4C5D77CF-EF8F-8132-073D-0AC0F0F14608}"/>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o-RO"/>
              <a:t>Faceţi clic pentru a edita Master stiluri text</a:t>
            </a:r>
          </a:p>
        </p:txBody>
      </p:sp>
      <p:sp>
        <p:nvSpPr>
          <p:cNvPr id="5" name="Substituent dată 4">
            <a:extLst>
              <a:ext uri="{FF2B5EF4-FFF2-40B4-BE49-F238E27FC236}">
                <a16:creationId xmlns:a16="http://schemas.microsoft.com/office/drawing/2014/main" id="{7B5BBCC8-0480-5A90-EBE9-9231D3C7B99D}"/>
              </a:ext>
            </a:extLst>
          </p:cNvPr>
          <p:cNvSpPr>
            <a:spLocks noGrp="1"/>
          </p:cNvSpPr>
          <p:nvPr>
            <p:ph type="dt" sz="half" idx="10"/>
          </p:nvPr>
        </p:nvSpPr>
        <p:spPr/>
        <p:txBody>
          <a:bodyPr/>
          <a:lstStyle/>
          <a:p>
            <a:fld id="{08E5A30F-7F01-4CE1-A030-4145AAEC85D6}" type="datetimeFigureOut">
              <a:rPr lang="ro-RO" smtClean="0"/>
              <a:t>03.10.2024</a:t>
            </a:fld>
            <a:endParaRPr lang="ro-RO"/>
          </a:p>
        </p:txBody>
      </p:sp>
      <p:sp>
        <p:nvSpPr>
          <p:cNvPr id="6" name="Substituent subsol 5">
            <a:extLst>
              <a:ext uri="{FF2B5EF4-FFF2-40B4-BE49-F238E27FC236}">
                <a16:creationId xmlns:a16="http://schemas.microsoft.com/office/drawing/2014/main" id="{037DFA28-B3B0-3A9A-23F3-3F02EB3C7C37}"/>
              </a:ext>
            </a:extLst>
          </p:cNvPr>
          <p:cNvSpPr>
            <a:spLocks noGrp="1"/>
          </p:cNvSpPr>
          <p:nvPr>
            <p:ph type="ftr" sz="quarter" idx="11"/>
          </p:nvPr>
        </p:nvSpPr>
        <p:spPr/>
        <p:txBody>
          <a:bodyPr/>
          <a:lstStyle/>
          <a:p>
            <a:endParaRPr lang="ro-RO"/>
          </a:p>
        </p:txBody>
      </p:sp>
      <p:sp>
        <p:nvSpPr>
          <p:cNvPr id="7" name="Substituent număr diapozitiv 6">
            <a:extLst>
              <a:ext uri="{FF2B5EF4-FFF2-40B4-BE49-F238E27FC236}">
                <a16:creationId xmlns:a16="http://schemas.microsoft.com/office/drawing/2014/main" id="{A2387C6B-76D6-2A17-7FE1-0B4DDCD1C864}"/>
              </a:ext>
            </a:extLst>
          </p:cNvPr>
          <p:cNvSpPr>
            <a:spLocks noGrp="1"/>
          </p:cNvSpPr>
          <p:nvPr>
            <p:ph type="sldNum" sz="quarter" idx="12"/>
          </p:nvPr>
        </p:nvSpPr>
        <p:spPr/>
        <p:txBody>
          <a:bodyPr/>
          <a:lstStyle/>
          <a:p>
            <a:fld id="{EEA00D22-DF18-4AFE-8B08-9D3178A5381B}" type="slidenum">
              <a:rPr lang="ro-RO" smtClean="0"/>
              <a:t>‹#›</a:t>
            </a:fld>
            <a:endParaRPr lang="ro-RO"/>
          </a:p>
        </p:txBody>
      </p:sp>
    </p:spTree>
    <p:extLst>
      <p:ext uri="{BB962C8B-B14F-4D97-AF65-F5344CB8AC3E}">
        <p14:creationId xmlns:p14="http://schemas.microsoft.com/office/powerpoint/2010/main" val="8976882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ubstituent titlu 1">
            <a:extLst>
              <a:ext uri="{FF2B5EF4-FFF2-40B4-BE49-F238E27FC236}">
                <a16:creationId xmlns:a16="http://schemas.microsoft.com/office/drawing/2014/main" id="{1DEEC67C-EB7C-2108-C369-859322F9719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o-RO"/>
              <a:t>Faceți clic pentru a edita stilul de titlu coordonator</a:t>
            </a:r>
          </a:p>
        </p:txBody>
      </p:sp>
      <p:sp>
        <p:nvSpPr>
          <p:cNvPr id="3" name="Substituent text 2">
            <a:extLst>
              <a:ext uri="{FF2B5EF4-FFF2-40B4-BE49-F238E27FC236}">
                <a16:creationId xmlns:a16="http://schemas.microsoft.com/office/drawing/2014/main" id="{79CB97E1-2A05-8D0A-E353-A746832FD0D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o-RO"/>
              <a:t>Faceţi clic pentru a edita Master stiluri text</a:t>
            </a:r>
          </a:p>
          <a:p>
            <a:pPr lvl="1"/>
            <a:r>
              <a:rPr lang="ro-RO"/>
              <a:t>al doilea nivel</a:t>
            </a:r>
          </a:p>
          <a:p>
            <a:pPr lvl="2"/>
            <a:r>
              <a:rPr lang="ro-RO"/>
              <a:t>al treilea nivel</a:t>
            </a:r>
          </a:p>
          <a:p>
            <a:pPr lvl="3"/>
            <a:r>
              <a:rPr lang="ro-RO"/>
              <a:t>al patrulea nivel</a:t>
            </a:r>
          </a:p>
          <a:p>
            <a:pPr lvl="4"/>
            <a:r>
              <a:rPr lang="ro-RO"/>
              <a:t>al cincilea nivel</a:t>
            </a:r>
          </a:p>
        </p:txBody>
      </p:sp>
      <p:sp>
        <p:nvSpPr>
          <p:cNvPr id="4" name="Substituent dată 3">
            <a:extLst>
              <a:ext uri="{FF2B5EF4-FFF2-40B4-BE49-F238E27FC236}">
                <a16:creationId xmlns:a16="http://schemas.microsoft.com/office/drawing/2014/main" id="{789FD49B-EDCD-6E77-94DD-4F5D26B38E29}"/>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08E5A30F-7F01-4CE1-A030-4145AAEC85D6}" type="datetimeFigureOut">
              <a:rPr lang="ro-RO" smtClean="0"/>
              <a:t>03.10.2024</a:t>
            </a:fld>
            <a:endParaRPr lang="ro-RO"/>
          </a:p>
        </p:txBody>
      </p:sp>
      <p:sp>
        <p:nvSpPr>
          <p:cNvPr id="5" name="Substituent subsol 4">
            <a:extLst>
              <a:ext uri="{FF2B5EF4-FFF2-40B4-BE49-F238E27FC236}">
                <a16:creationId xmlns:a16="http://schemas.microsoft.com/office/drawing/2014/main" id="{5D93AC72-306F-460C-6222-3AF5B83D8D9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ro-RO"/>
          </a:p>
        </p:txBody>
      </p:sp>
      <p:sp>
        <p:nvSpPr>
          <p:cNvPr id="6" name="Substituent număr diapozitiv 5">
            <a:extLst>
              <a:ext uri="{FF2B5EF4-FFF2-40B4-BE49-F238E27FC236}">
                <a16:creationId xmlns:a16="http://schemas.microsoft.com/office/drawing/2014/main" id="{BAF6CF9B-824B-747C-2078-0EDBB41959F2}"/>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EEA00D22-DF18-4AFE-8B08-9D3178A5381B}" type="slidenum">
              <a:rPr lang="ro-RO" smtClean="0"/>
              <a:t>‹#›</a:t>
            </a:fld>
            <a:endParaRPr lang="ro-RO"/>
          </a:p>
        </p:txBody>
      </p:sp>
    </p:spTree>
    <p:extLst>
      <p:ext uri="{BB962C8B-B14F-4D97-AF65-F5344CB8AC3E}">
        <p14:creationId xmlns:p14="http://schemas.microsoft.com/office/powerpoint/2010/main" val="427760402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1524000" y="1810945"/>
            <a:ext cx="9144000" cy="2387600"/>
          </a:xfrm>
        </p:spPr>
        <p:txBody>
          <a:bodyPr>
            <a:normAutofit/>
          </a:bodyPr>
          <a:lstStyle/>
          <a:p>
            <a:pPr>
              <a:lnSpc>
                <a:spcPct val="107000"/>
              </a:lnSpc>
              <a:spcAft>
                <a:spcPts val="800"/>
              </a:spcAft>
            </a:pPr>
            <a:r>
              <a:rPr lang="ro-RO" sz="8000" b="1" kern="100" dirty="0">
                <a:solidFill>
                  <a:schemeClr val="accent2"/>
                </a:solidFill>
                <a:effectLst/>
                <a:latin typeface="Montserrat" panose="00000500000000000000" pitchFamily="2" charset="0"/>
                <a:ea typeface="Calibri" panose="020F0502020204030204" pitchFamily="34" charset="0"/>
                <a:cs typeface="Times New Roman" panose="02020603050405020304" pitchFamily="18" charset="0"/>
              </a:rPr>
              <a:t>NU RENUNȚA !</a:t>
            </a:r>
            <a:br>
              <a:rPr lang="ro-RO" sz="8000" b="1" kern="100" dirty="0">
                <a:solidFill>
                  <a:schemeClr val="accent2"/>
                </a:solidFill>
                <a:effectLst/>
                <a:latin typeface="Montserrat" panose="00000500000000000000" pitchFamily="2" charset="0"/>
                <a:ea typeface="Calibri" panose="020F0502020204030204" pitchFamily="34" charset="0"/>
                <a:cs typeface="Times New Roman" panose="02020603050405020304" pitchFamily="18" charset="0"/>
              </a:rPr>
            </a:br>
            <a:r>
              <a:rPr lang="ro-RO" sz="3600" kern="100" dirty="0">
                <a:solidFill>
                  <a:schemeClr val="accent2"/>
                </a:solidFill>
                <a:effectLst/>
                <a:latin typeface="Montserrat" panose="00000500000000000000" pitchFamily="2" charset="0"/>
                <a:ea typeface="Calibri" panose="020F0502020204030204" pitchFamily="34" charset="0"/>
                <a:cs typeface="Times New Roman" panose="02020603050405020304" pitchFamily="18" charset="0"/>
              </a:rPr>
              <a:t>Tema 8</a:t>
            </a:r>
          </a:p>
        </p:txBody>
      </p:sp>
    </p:spTree>
    <p:extLst>
      <p:ext uri="{BB962C8B-B14F-4D97-AF65-F5344CB8AC3E}">
        <p14:creationId xmlns:p14="http://schemas.microsoft.com/office/powerpoint/2010/main" val="383769552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642795" y="984557"/>
            <a:ext cx="10330005" cy="3011246"/>
          </a:xfrm>
        </p:spPr>
        <p:txBody>
          <a:bodyPr>
            <a:noAutofit/>
          </a:bodyPr>
          <a:lstStyle/>
          <a:p>
            <a:pPr algn="l">
              <a:lnSpc>
                <a:spcPct val="150000"/>
              </a:lnSpc>
              <a:spcAft>
                <a:spcPts val="800"/>
              </a:spcAft>
            </a:pP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Această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propoziție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plus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profeție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aduce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nou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suflu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orice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situație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aparent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deznădăjduită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căci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ne este promis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va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suplini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ceea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ce 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lipsește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Când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suntem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descurajați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El 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încurajează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Când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știm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facem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El 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oferă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direcție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Când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simțim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suntem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blocați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El 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ajută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mergem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înainte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Când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simțim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iubire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El 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arată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iubire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t>
            </a:r>
          </a:p>
        </p:txBody>
      </p:sp>
    </p:spTree>
    <p:extLst>
      <p:ext uri="{BB962C8B-B14F-4D97-AF65-F5344CB8AC3E}">
        <p14:creationId xmlns:p14="http://schemas.microsoft.com/office/powerpoint/2010/main" val="18397530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778600" y="959667"/>
            <a:ext cx="10664099" cy="640533"/>
          </a:xfrm>
        </p:spPr>
        <p:txBody>
          <a:bodyPr>
            <a:normAutofit fontScale="90000"/>
          </a:bodyPr>
          <a:lstStyle/>
          <a:p>
            <a:pPr algn="l">
              <a:lnSpc>
                <a:spcPct val="107000"/>
              </a:lnSpc>
              <a:spcAft>
                <a:spcPts val="800"/>
              </a:spcAft>
            </a:pPr>
            <a:r>
              <a:rPr lang="ro-RO" sz="4000" b="1" kern="100" dirty="0">
                <a:solidFill>
                  <a:schemeClr val="accent2"/>
                </a:solidFill>
                <a:effectLst/>
                <a:latin typeface="Montserrat" panose="00000500000000000000" pitchFamily="2" charset="0"/>
                <a:ea typeface="Calibri" panose="020F0502020204030204" pitchFamily="34" charset="0"/>
                <a:cs typeface="Times New Roman" panose="02020603050405020304" pitchFamily="18" charset="0"/>
              </a:rPr>
              <a:t>Există suficientă speranță pentru toți</a:t>
            </a:r>
          </a:p>
        </p:txBody>
      </p:sp>
    </p:spTree>
    <p:extLst>
      <p:ext uri="{BB962C8B-B14F-4D97-AF65-F5344CB8AC3E}">
        <p14:creationId xmlns:p14="http://schemas.microsoft.com/office/powerpoint/2010/main" val="139123727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642794" y="984558"/>
            <a:ext cx="10831047" cy="3136505"/>
          </a:xfrm>
        </p:spPr>
        <p:txBody>
          <a:bodyPr>
            <a:noAutofit/>
          </a:bodyPr>
          <a:lstStyle/>
          <a:p>
            <a:pPr algn="l">
              <a:lnSpc>
                <a:spcPct val="150000"/>
              </a:lnSpc>
              <a:spcAft>
                <a:spcPts val="800"/>
              </a:spcAft>
            </a:pP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Acesta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este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lucrul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minunat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Se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aseamănă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dragostea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lui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 nu se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epuizează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are limite.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Această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invitație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de a nu da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drumul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speranței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fost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doar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vremea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lui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Isaia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sau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 lui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Matei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Este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pentru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noi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chiar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aici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chiar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acum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care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renunță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nicioda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strălucește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puternic</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falnic</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pentru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poporul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care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pune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El.</a:t>
            </a:r>
          </a:p>
        </p:txBody>
      </p:sp>
    </p:spTree>
    <p:extLst>
      <p:ext uri="{BB962C8B-B14F-4D97-AF65-F5344CB8AC3E}">
        <p14:creationId xmlns:p14="http://schemas.microsoft.com/office/powerpoint/2010/main" val="316381289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778600" y="959667"/>
            <a:ext cx="10664099" cy="640533"/>
          </a:xfrm>
        </p:spPr>
        <p:txBody>
          <a:bodyPr>
            <a:normAutofit fontScale="90000"/>
          </a:bodyPr>
          <a:lstStyle/>
          <a:p>
            <a:pPr algn="l">
              <a:lnSpc>
                <a:spcPct val="107000"/>
              </a:lnSpc>
              <a:spcAft>
                <a:spcPts val="800"/>
              </a:spcAft>
            </a:pPr>
            <a:r>
              <a:rPr lang="ro-RO" sz="4000" b="1" kern="100" dirty="0">
                <a:solidFill>
                  <a:schemeClr val="accent2"/>
                </a:solidFill>
                <a:effectLst/>
                <a:latin typeface="Montserrat" panose="00000500000000000000" pitchFamily="2" charset="0"/>
                <a:ea typeface="Calibri" panose="020F0502020204030204" pitchFamily="34" charset="0"/>
                <a:cs typeface="Times New Roman" panose="02020603050405020304" pitchFamily="18" charset="0"/>
              </a:rPr>
              <a:t>Fii plin de speranță!</a:t>
            </a:r>
          </a:p>
        </p:txBody>
      </p:sp>
    </p:spTree>
    <p:extLst>
      <p:ext uri="{BB962C8B-B14F-4D97-AF65-F5344CB8AC3E}">
        <p14:creationId xmlns:p14="http://schemas.microsoft.com/office/powerpoint/2010/main" val="346412720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642795" y="984557"/>
            <a:ext cx="10317479" cy="5378665"/>
          </a:xfrm>
        </p:spPr>
        <p:txBody>
          <a:bodyPr>
            <a:noAutofit/>
          </a:bodyPr>
          <a:lstStyle/>
          <a:p>
            <a:pPr algn="l">
              <a:lnSpc>
                <a:spcPct val="150000"/>
              </a:lnSpc>
              <a:spcAft>
                <a:spcPts val="800"/>
              </a:spcAft>
            </a:pP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cele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urmă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ți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pune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înseamnă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aștepți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liniște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Auzeam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spunându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este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credința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timpul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viitor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Înseamnă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crede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aștepta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va fi bun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tine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viitor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Deoarece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renunțat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putem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avea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încredere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El va da 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suflu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nou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chiar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celor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deznădăjduite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situații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mânările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abia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pâlpâind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pot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ajunge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br>
              <a:rPr lang="ro-RO"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b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lumineze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flacără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puternică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Trestia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zdrobită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poate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întindă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nou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vârful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spre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t>
            </a:r>
            <a:b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br>
            <a:br>
              <a:rPr lang="ro-RO"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b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Așa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mergi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înainte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Reumple-ți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inima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t>
            </a:r>
          </a:p>
        </p:txBody>
      </p:sp>
    </p:spTree>
    <p:extLst>
      <p:ext uri="{BB962C8B-B14F-4D97-AF65-F5344CB8AC3E}">
        <p14:creationId xmlns:p14="http://schemas.microsoft.com/office/powerpoint/2010/main" val="273906911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778600" y="959667"/>
            <a:ext cx="10664099" cy="640533"/>
          </a:xfrm>
        </p:spPr>
        <p:txBody>
          <a:bodyPr>
            <a:normAutofit fontScale="90000"/>
          </a:bodyPr>
          <a:lstStyle/>
          <a:p>
            <a:pPr algn="l">
              <a:lnSpc>
                <a:spcPct val="107000"/>
              </a:lnSpc>
              <a:spcAft>
                <a:spcPts val="800"/>
              </a:spcAft>
            </a:pPr>
            <a:r>
              <a:rPr lang="ro-RO" sz="4000" b="1" kern="100" dirty="0">
                <a:solidFill>
                  <a:schemeClr val="accent2"/>
                </a:solidFill>
                <a:effectLst/>
                <a:latin typeface="Montserrat" panose="00000500000000000000" pitchFamily="2" charset="0"/>
                <a:ea typeface="Calibri" panose="020F0502020204030204" pitchFamily="34" charset="0"/>
                <a:cs typeface="Times New Roman" panose="02020603050405020304" pitchFamily="18" charset="0"/>
              </a:rPr>
              <a:t>Nu renunța la Dumnezeu!</a:t>
            </a:r>
          </a:p>
        </p:txBody>
      </p:sp>
    </p:spTree>
    <p:extLst>
      <p:ext uri="{BB962C8B-B14F-4D97-AF65-F5344CB8AC3E}">
        <p14:creationId xmlns:p14="http://schemas.microsoft.com/office/powerpoint/2010/main" val="32055248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778600" y="959667"/>
            <a:ext cx="10664099" cy="640533"/>
          </a:xfrm>
        </p:spPr>
        <p:txBody>
          <a:bodyPr>
            <a:normAutofit fontScale="90000"/>
          </a:bodyPr>
          <a:lstStyle/>
          <a:p>
            <a:pPr algn="l">
              <a:lnSpc>
                <a:spcPct val="107000"/>
              </a:lnSpc>
              <a:spcAft>
                <a:spcPts val="800"/>
              </a:spcAft>
            </a:pPr>
            <a:r>
              <a:rPr lang="ro-RO" sz="4000" b="1" kern="100" dirty="0">
                <a:solidFill>
                  <a:schemeClr val="accent2"/>
                </a:solidFill>
                <a:effectLst/>
                <a:latin typeface="Montserrat" panose="00000500000000000000" pitchFamily="2" charset="0"/>
                <a:ea typeface="Calibri" panose="020F0502020204030204" pitchFamily="34" charset="0"/>
                <a:cs typeface="Times New Roman" panose="02020603050405020304" pitchFamily="18" charset="0"/>
              </a:rPr>
              <a:t>Nu renunța la Dumnezeu!</a:t>
            </a:r>
          </a:p>
        </p:txBody>
      </p:sp>
    </p:spTree>
    <p:extLst>
      <p:ext uri="{BB962C8B-B14F-4D97-AF65-F5344CB8AC3E}">
        <p14:creationId xmlns:p14="http://schemas.microsoft.com/office/powerpoint/2010/main" val="201443114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642796" y="830657"/>
            <a:ext cx="10304952" cy="5357202"/>
          </a:xfrm>
        </p:spPr>
        <p:txBody>
          <a:bodyPr>
            <a:noAutofit/>
          </a:bodyPr>
          <a:lstStyle/>
          <a:p>
            <a:pPr algn="l">
              <a:lnSpc>
                <a:spcPct val="150000"/>
              </a:lnSpc>
              <a:spcAft>
                <a:spcPts val="800"/>
              </a:spcAft>
            </a:pP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sondaj</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recent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arată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43%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dintre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mileniali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persoane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născute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între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1984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2002) „fie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știu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fie nu le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pasă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fie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cred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există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sondaj</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Gallup 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descoperit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un model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asemănător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toate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grupele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vârstă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Statele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Unite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credința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este la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scăzut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nivel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toate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timpurile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t>
            </a:r>
            <a:b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br>
            <a:br>
              <a:rPr lang="ro-RO"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b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Foarte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interesant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sondajul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 mai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arătat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până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care se de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clară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creștini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încep</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se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îndoiască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tot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mult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39%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dintre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oamenii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care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cred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spun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El nu le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aude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rugăciunile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sau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poate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interveni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pentru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t>
            </a:r>
          </a:p>
        </p:txBody>
      </p:sp>
    </p:spTree>
    <p:extLst>
      <p:ext uri="{BB962C8B-B14F-4D97-AF65-F5344CB8AC3E}">
        <p14:creationId xmlns:p14="http://schemas.microsoft.com/office/powerpoint/2010/main" val="319908509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642795" y="857816"/>
            <a:ext cx="10805994" cy="2098326"/>
          </a:xfrm>
        </p:spPr>
        <p:txBody>
          <a:bodyPr>
            <a:noAutofit/>
          </a:bodyPr>
          <a:lstStyle/>
          <a:p>
            <a:pPr algn="l">
              <a:lnSpc>
                <a:spcPct val="150000"/>
              </a:lnSpc>
              <a:spcAft>
                <a:spcPts val="800"/>
              </a:spcAft>
            </a:pP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Chiar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prietenii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ucenicii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lui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Isus</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aveau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întrebări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despre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Mulțimi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oameni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văzuseră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Isus</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arătând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compasiune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făcând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minuni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văzuseră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ochii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lor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 dar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unii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dintre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se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îndoiau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se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plângeau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t>
            </a:r>
          </a:p>
        </p:txBody>
      </p:sp>
    </p:spTree>
    <p:extLst>
      <p:ext uri="{BB962C8B-B14F-4D97-AF65-F5344CB8AC3E}">
        <p14:creationId xmlns:p14="http://schemas.microsoft.com/office/powerpoint/2010/main" val="44810174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642795" y="857815"/>
            <a:ext cx="10420539" cy="4190173"/>
          </a:xfrm>
        </p:spPr>
        <p:txBody>
          <a:bodyPr>
            <a:noAutofit/>
          </a:bodyPr>
          <a:lstStyle/>
          <a:p>
            <a:pPr algn="l">
              <a:lnSpc>
                <a:spcPct val="150000"/>
              </a:lnSpc>
              <a:spcAft>
                <a:spcPts val="800"/>
              </a:spcAft>
            </a:pP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Acest</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lucru</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L-a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determinat</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pe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Isus</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întrebe</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pe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doisprezece</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ucenici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dacă</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aveau</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plece</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Apostolul</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Ioan</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descris</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această</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întâlnire</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Din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clipa</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aceea</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mulți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din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ucenicii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Lui s-</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au</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întors</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înapoi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nu</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mai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umblau</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El.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Atunci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Isus</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 zis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celor</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doisprezece</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Voi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nu</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vreți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vă</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duceți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Doamne</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I-a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răspuns</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Simon</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Petru</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„la cine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ne</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ducem</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Tu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cuvintele</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vieții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veșnice</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noi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am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crezut</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am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ajuns</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la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cunoștința</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Tu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ești</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Hristosul</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Sfântul</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lui </a:t>
            </a:r>
            <a:r>
              <a:rPr lang="es-ES"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es-ES"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es-ES" sz="2400" kern="100" dirty="0">
                <a:solidFill>
                  <a:schemeClr val="tx1">
                    <a:lumMod val="65000"/>
                    <a:lumOff val="35000"/>
                  </a:schemeClr>
                </a:solidFill>
                <a:effectLst/>
                <a:latin typeface="Montserrat" panose="00000500000000000000" pitchFamily="2" charset="0"/>
                <a:ea typeface="Calibri" panose="020F0502020204030204" pitchFamily="34" charset="0"/>
                <a:cs typeface="Times New Roman" panose="02020603050405020304" pitchFamily="18" charset="0"/>
              </a:rPr>
              <a:t>(</a:t>
            </a:r>
            <a:r>
              <a:rPr lang="es-ES" sz="2400" kern="100" dirty="0" err="1">
                <a:solidFill>
                  <a:schemeClr val="tx1">
                    <a:lumMod val="65000"/>
                    <a:lumOff val="35000"/>
                  </a:schemeClr>
                </a:solidFill>
                <a:effectLst/>
                <a:latin typeface="Montserrat" panose="00000500000000000000" pitchFamily="2" charset="0"/>
                <a:ea typeface="Calibri" panose="020F0502020204030204" pitchFamily="34" charset="0"/>
                <a:cs typeface="Times New Roman" panose="02020603050405020304" pitchFamily="18" charset="0"/>
              </a:rPr>
              <a:t>Ioan</a:t>
            </a:r>
            <a:r>
              <a:rPr lang="es-ES" sz="2400" kern="100" dirty="0">
                <a:solidFill>
                  <a:schemeClr val="tx1">
                    <a:lumMod val="65000"/>
                    <a:lumOff val="35000"/>
                  </a:schemeClr>
                </a:solidFill>
                <a:effectLst/>
                <a:latin typeface="Montserrat" panose="00000500000000000000" pitchFamily="2" charset="0"/>
                <a:ea typeface="Calibri" panose="020F0502020204030204" pitchFamily="34" charset="0"/>
                <a:cs typeface="Times New Roman" panose="02020603050405020304" pitchFamily="18" charset="0"/>
              </a:rPr>
              <a:t> 6:66-69).</a:t>
            </a:r>
          </a:p>
        </p:txBody>
      </p:sp>
    </p:spTree>
    <p:extLst>
      <p:ext uri="{BB962C8B-B14F-4D97-AF65-F5344CB8AC3E}">
        <p14:creationId xmlns:p14="http://schemas.microsoft.com/office/powerpoint/2010/main" val="176526189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642795" y="984557"/>
            <a:ext cx="10505369" cy="4789941"/>
          </a:xfrm>
        </p:spPr>
        <p:txBody>
          <a:bodyPr>
            <a:noAutofit/>
          </a:bodyPr>
          <a:lstStyle/>
          <a:p>
            <a:pPr algn="l">
              <a:lnSpc>
                <a:spcPct val="150000"/>
              </a:lnSpc>
              <a:spcAft>
                <a:spcPts val="800"/>
              </a:spcAft>
            </a:pP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Isus</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este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bun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adevărat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răspuns</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întrebările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mele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găsit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o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explicație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bună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pentru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șoapta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insistentă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care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îmi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spune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există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ceva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mult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cunosc</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motiv</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bun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pentru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instinctul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nostru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de a 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închina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pentru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dorința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viața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fie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perfectă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auzit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o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explicație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demnă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pentru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dorul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nostru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de a fi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cunoscuți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acceptați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dorința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noastră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de 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avea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scop</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de a fi parte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din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ceva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măreț</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decât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noi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înșine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cunosc</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motiv</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bun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pentru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care se pare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putem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renunța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ideea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lumina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va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învinge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întunericul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t>
            </a:r>
          </a:p>
        </p:txBody>
      </p:sp>
    </p:spTree>
    <p:extLst>
      <p:ext uri="{BB962C8B-B14F-4D97-AF65-F5344CB8AC3E}">
        <p14:creationId xmlns:p14="http://schemas.microsoft.com/office/powerpoint/2010/main" val="397232375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778600" y="959667"/>
            <a:ext cx="10664099" cy="640533"/>
          </a:xfrm>
        </p:spPr>
        <p:txBody>
          <a:bodyPr>
            <a:normAutofit fontScale="90000"/>
          </a:bodyPr>
          <a:lstStyle/>
          <a:p>
            <a:pPr algn="l">
              <a:lnSpc>
                <a:spcPct val="107000"/>
              </a:lnSpc>
              <a:spcAft>
                <a:spcPts val="800"/>
              </a:spcAft>
            </a:pPr>
            <a:r>
              <a:rPr lang="ro-RO" sz="4000" b="1" kern="100" dirty="0">
                <a:solidFill>
                  <a:schemeClr val="accent2"/>
                </a:solidFill>
                <a:effectLst/>
                <a:latin typeface="Montserrat" panose="00000500000000000000" pitchFamily="2" charset="0"/>
                <a:ea typeface="Calibri" panose="020F0502020204030204" pitchFamily="34" charset="0"/>
                <a:cs typeface="Times New Roman" panose="02020603050405020304" pitchFamily="18" charset="0"/>
              </a:rPr>
              <a:t>Profeția din Isaia 42 citată în Matei 12</a:t>
            </a:r>
          </a:p>
        </p:txBody>
      </p:sp>
    </p:spTree>
    <p:extLst>
      <p:ext uri="{BB962C8B-B14F-4D97-AF65-F5344CB8AC3E}">
        <p14:creationId xmlns:p14="http://schemas.microsoft.com/office/powerpoint/2010/main" val="281407850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642796" y="984556"/>
            <a:ext cx="9841489" cy="4714786"/>
          </a:xfrm>
        </p:spPr>
        <p:txBody>
          <a:bodyPr>
            <a:noAutofit/>
          </a:bodyPr>
          <a:lstStyle/>
          <a:p>
            <a:pPr algn="l">
              <a:lnSpc>
                <a:spcPct val="150000"/>
              </a:lnSpc>
              <a:spcAft>
                <a:spcPts val="800"/>
              </a:spcAft>
            </a:pP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Când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reiterat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profeția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despre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trestia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frântă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fitilul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fume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gând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Matei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 transmis 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mesaj</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foarte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important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despre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un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Dumnezeu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care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renunță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niciodată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Dar,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foarte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interesant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Matei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citat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toată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profeția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Există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o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propoziție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care nu a inclus-o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care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un plus de sens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t>
            </a:r>
            <a:b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b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Trestia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frântă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n-o va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zdrobi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mucul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care mai arde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nu-l</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va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stinge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Va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vesti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judecata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după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adevăr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El nu va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slăbi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nici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Se va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lăsa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până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va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așeza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dreptatea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pământ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ostroavele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vor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nădăjdui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Legea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Lui </a:t>
            </a:r>
            <a:r>
              <a:rPr lang="fr-FR" sz="2400" kern="100" dirty="0">
                <a:solidFill>
                  <a:schemeClr val="tx1">
                    <a:lumMod val="65000"/>
                    <a:lumOff val="35000"/>
                  </a:schemeClr>
                </a:solidFill>
                <a:effectLst/>
                <a:latin typeface="Montserrat" panose="00000500000000000000" pitchFamily="2" charset="0"/>
                <a:ea typeface="Calibri" panose="020F0502020204030204" pitchFamily="34" charset="0"/>
                <a:cs typeface="Times New Roman" panose="02020603050405020304" pitchFamily="18" charset="0"/>
              </a:rPr>
              <a:t>(</a:t>
            </a:r>
            <a:r>
              <a:rPr lang="fr-FR" sz="2400" kern="100" dirty="0" err="1">
                <a:solidFill>
                  <a:schemeClr val="tx1">
                    <a:lumMod val="65000"/>
                    <a:lumOff val="35000"/>
                  </a:schemeClr>
                </a:solidFill>
                <a:effectLst/>
                <a:latin typeface="Montserrat" panose="00000500000000000000" pitchFamily="2" charset="0"/>
                <a:ea typeface="Calibri" panose="020F0502020204030204" pitchFamily="34" charset="0"/>
                <a:cs typeface="Times New Roman" panose="02020603050405020304" pitchFamily="18" charset="0"/>
              </a:rPr>
              <a:t>Isaia</a:t>
            </a:r>
            <a:r>
              <a:rPr lang="fr-FR" sz="2400" kern="100" dirty="0">
                <a:solidFill>
                  <a:schemeClr val="tx1">
                    <a:lumMod val="65000"/>
                    <a:lumOff val="35000"/>
                  </a:schemeClr>
                </a:solidFill>
                <a:effectLst/>
                <a:latin typeface="Montserrat" panose="00000500000000000000" pitchFamily="2" charset="0"/>
                <a:ea typeface="Calibri" panose="020F0502020204030204" pitchFamily="34" charset="0"/>
                <a:cs typeface="Times New Roman" panose="02020603050405020304" pitchFamily="18" charset="0"/>
              </a:rPr>
              <a:t> 42:3</a:t>
            </a:r>
            <a:r>
              <a:rPr lang="ro-RO" sz="2400" kern="100" dirty="0">
                <a:solidFill>
                  <a:schemeClr val="tx1">
                    <a:lumMod val="65000"/>
                    <a:lumOff val="35000"/>
                  </a:schemeClr>
                </a:solidFill>
                <a:effectLst/>
                <a:latin typeface="Montserrat" panose="00000500000000000000" pitchFamily="2" charset="0"/>
                <a:ea typeface="Calibri" panose="020F0502020204030204" pitchFamily="34" charset="0"/>
                <a:cs typeface="Times New Roman" panose="02020603050405020304" pitchFamily="18" charset="0"/>
              </a:rPr>
              <a:t>-</a:t>
            </a:r>
            <a:r>
              <a:rPr lang="fr-FR" sz="2400" kern="100" dirty="0">
                <a:solidFill>
                  <a:schemeClr val="tx1">
                    <a:lumMod val="65000"/>
                    <a:lumOff val="35000"/>
                  </a:schemeClr>
                </a:solidFill>
                <a:effectLst/>
                <a:latin typeface="Montserrat" panose="00000500000000000000" pitchFamily="2" charset="0"/>
                <a:ea typeface="Calibri" panose="020F0502020204030204" pitchFamily="34" charset="0"/>
                <a:cs typeface="Times New Roman" panose="02020603050405020304" pitchFamily="18" charset="0"/>
              </a:rPr>
              <a:t>4,).</a:t>
            </a:r>
          </a:p>
        </p:txBody>
      </p:sp>
    </p:spTree>
    <p:extLst>
      <p:ext uri="{BB962C8B-B14F-4D97-AF65-F5344CB8AC3E}">
        <p14:creationId xmlns:p14="http://schemas.microsoft.com/office/powerpoint/2010/main" val="91394047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Imagine 4" descr="O imagine care conține Grafică, proiectare">
            <a:extLst>
              <a:ext uri="{FF2B5EF4-FFF2-40B4-BE49-F238E27FC236}">
                <a16:creationId xmlns:a16="http://schemas.microsoft.com/office/drawing/2014/main" id="{0A079156-AA18-D441-A8ED-C617C31F2F63}"/>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2708" y="0"/>
            <a:ext cx="12186584" cy="6858000"/>
          </a:xfrm>
          <a:prstGeom prst="rect">
            <a:avLst/>
          </a:prstGeom>
        </p:spPr>
      </p:pic>
      <p:sp>
        <p:nvSpPr>
          <p:cNvPr id="2" name="Titlu 1">
            <a:extLst>
              <a:ext uri="{FF2B5EF4-FFF2-40B4-BE49-F238E27FC236}">
                <a16:creationId xmlns:a16="http://schemas.microsoft.com/office/drawing/2014/main" id="{4F985771-696F-B4B0-3A6C-78EF2CBA684C}"/>
              </a:ext>
            </a:extLst>
          </p:cNvPr>
          <p:cNvSpPr>
            <a:spLocks noGrp="1"/>
          </p:cNvSpPr>
          <p:nvPr>
            <p:ph type="ctrTitle"/>
          </p:nvPr>
        </p:nvSpPr>
        <p:spPr>
          <a:xfrm>
            <a:off x="642795" y="984557"/>
            <a:ext cx="10655682" cy="4739838"/>
          </a:xfrm>
        </p:spPr>
        <p:txBody>
          <a:bodyPr>
            <a:noAutofit/>
          </a:bodyPr>
          <a:lstStyle/>
          <a:p>
            <a:pPr algn="l">
              <a:lnSpc>
                <a:spcPct val="150000"/>
              </a:lnSpc>
              <a:spcAft>
                <a:spcPts val="800"/>
              </a:spcAft>
            </a:pP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alte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cuvinte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chiar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aspectele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care tu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ești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slab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lupți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Isus</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va fi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puternic</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Când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simți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ești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înconjurat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de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întuneric</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mai ai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doar</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o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lumină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plăpândă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licărind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El va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străluci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puternic</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pentru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tine.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Când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te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simți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zdrobit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frânt</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El va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sta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puternic</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pentru</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tine.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Reiterând</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această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profeție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Matei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spunea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renunțăm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b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br>
            <a:br>
              <a:rPr lang="ro-RO"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b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profeția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originală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Isaia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spunea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Isus</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este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Noi nu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trebuie</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renunțăm</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la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căci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Însuși</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Isus</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va fi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Speranța</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 </a:t>
            </a:r>
            <a:r>
              <a:rPr lang="fr-FR" sz="2400" kern="100" dirty="0" err="1">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noastră</a:t>
            </a:r>
            <a:r>
              <a:rPr lang="fr-FR" sz="2400" kern="100" dirty="0">
                <a:solidFill>
                  <a:schemeClr val="tx1">
                    <a:lumMod val="65000"/>
                    <a:lumOff val="35000"/>
                  </a:schemeClr>
                </a:solidFill>
                <a:effectLst/>
                <a:latin typeface="Montserrat Medium" panose="00000600000000000000" pitchFamily="2" charset="0"/>
                <a:ea typeface="Calibri" panose="020F0502020204030204" pitchFamily="34" charset="0"/>
                <a:cs typeface="Times New Roman" panose="02020603050405020304" pitchFamily="18" charset="0"/>
              </a:rPr>
              <a:t>.</a:t>
            </a:r>
          </a:p>
        </p:txBody>
      </p:sp>
    </p:spTree>
    <p:extLst>
      <p:ext uri="{BB962C8B-B14F-4D97-AF65-F5344CB8AC3E}">
        <p14:creationId xmlns:p14="http://schemas.microsoft.com/office/powerpoint/2010/main" val="3059881065"/>
      </p:ext>
    </p:extLst>
  </p:cSld>
  <p:clrMapOvr>
    <a:masterClrMapping/>
  </p:clrMapOvr>
</p:sld>
</file>

<file path=ppt/theme/theme1.xml><?xml version="1.0" encoding="utf-8"?>
<a:theme xmlns:a="http://schemas.openxmlformats.org/drawingml/2006/main" name="Temă Offic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otalTime>320</TotalTime>
  <Words>877</Words>
  <Application>Microsoft Office PowerPoint</Application>
  <PresentationFormat>Ecran lat</PresentationFormat>
  <Paragraphs>15</Paragraphs>
  <Slides>15</Slides>
  <Notes>0</Notes>
  <HiddenSlides>0</HiddenSlides>
  <MMClips>0</MMClips>
  <ScaleCrop>false</ScaleCrop>
  <HeadingPairs>
    <vt:vector size="6" baseType="variant">
      <vt:variant>
        <vt:lpstr>Fonturi utilizate</vt:lpstr>
      </vt:variant>
      <vt:variant>
        <vt:i4>5</vt:i4>
      </vt:variant>
      <vt:variant>
        <vt:lpstr>Temă</vt:lpstr>
      </vt:variant>
      <vt:variant>
        <vt:i4>1</vt:i4>
      </vt:variant>
      <vt:variant>
        <vt:lpstr>Titluri diapozitive</vt:lpstr>
      </vt:variant>
      <vt:variant>
        <vt:i4>15</vt:i4>
      </vt:variant>
    </vt:vector>
  </HeadingPairs>
  <TitlesOfParts>
    <vt:vector size="21" baseType="lpstr">
      <vt:lpstr>Aptos</vt:lpstr>
      <vt:lpstr>Aptos Display</vt:lpstr>
      <vt:lpstr>Arial</vt:lpstr>
      <vt:lpstr>Montserrat</vt:lpstr>
      <vt:lpstr>Montserrat Medium</vt:lpstr>
      <vt:lpstr>Temă Office</vt:lpstr>
      <vt:lpstr>NU RENUNȚA ! Tema 8</vt:lpstr>
      <vt:lpstr>Nu renunța la Dumnezeu!</vt:lpstr>
      <vt:lpstr>Un sondaj recent arată că 43% dintre mileniali (persoane născute între 1984 și 2002) „fie nu știu, fie nu le pasă, fie nu cred că Dumnezeu există”. Un sondaj Gallup a descoperit un model asemănător în toate grupele de vârstă din Statele Unite: credința în Dumnezeu este la cel mai scăzut nivel din toate timpurile.  Foarte interesant, sondajul a mai arătat că până și cei care se de  clară creștini încep să se îndoiască tot mai mult de Dumnezeu: 39% dintre oamenii care cred în Dumnezeu spun că El nu le aude rugăciunile și/sau nu poate interveni pentru ei.</vt:lpstr>
      <vt:lpstr>Chiar prietenii și ucenicii lui Isus aveau întrebări despre Dumnezeu. Mulțimi de oameni Îl văzuseră pe Isus arătând compasiune și făcând minuni – văzuseră cu ochii lor –, dar unii dintre ei încă se îndoiau și se plângeau.</vt:lpstr>
      <vt:lpstr>Acest lucru L-a determinat pe Isus să îi întrebe pe cei doisprezece ucenici dacă și ei aveau să plece. Apostolul Ioan a descris această întâlnire: Din clipa aceea, mulți din ucenicii Lui s-au întors înapoi și nu mai umblau cu El. Atunci, Isus a zis celor doisprezece: „Voi nu vreți să vă duceți?” „Doamne”, I-a răspuns Simon Petru, „la cine să ne ducem? Tu ai cuvintele vieții veșnice. Și noi am crezut și am ajuns la cunoștința că Tu ești Hristosul, Sfântul lui Dumnezeu” (Ioan 6:66-69).</vt:lpstr>
      <vt:lpstr>Isus este cel mai bun și adevărat răspuns la întrebările mele. Nu am găsit o explicație mai bună pentru șoapta insistentă care îmi spune că există ceva mai mult. Nu cunosc un motiv mai bun pentru instinctul nostru de a ne închina și pentru dorința ca viața să fie perfectă. Nu am auzit o explicație mai demnă pentru dorul nostru de a fi cunoscuți și acceptați, dorința noastră de a avea un scop și de a fi parte din ceva mai măreț decât noi înșine. Nu cunosc un motiv mai bun pentru care se pare că nu putem renunța la ideea că lumina va învinge întunericul.</vt:lpstr>
      <vt:lpstr>Profeția din Isaia 42 citată în Matei 12</vt:lpstr>
      <vt:lpstr>Când a reiterat profeția despre trestia frântă și fitilul fume  gând, Matei a transmis un mesaj foarte important despre un Dumnezeu care nu renunță niciodată. Dar, foarte interesant, Matei nu a citat toată profeția. Există o propoziție pe care nu a inclus-o și care dă un plus de sens și de speranță. Trestia frântă n-o va zdrobi și mucul care mai arde încă nu-l va stinge. Va vesti judecata după adevăr. El nu va slăbi, nici nu Se va lăsa, până va așeza dreptatea pe pământ; și ostroavele vor nădăjdui în Legea Lui (Isaia 42:3-4,).</vt:lpstr>
      <vt:lpstr>Cu alte cuvinte, chiar în aspectele în care tu ești slab și lupți, Isus va fi puternic. Când simți că ești înconjurat de întuneric și mai ai doar o lumină plăpândă licărind, El va străluci puternic pentru tine. Când te simți zdrobit și frânt, El va sta puternic pentru tine. Reiterând această profeție, Matei ne spunea să nu renunțăm la speranță.   În profeția originală, Isaia ne spunea că Isus este speranța. Noi nu trebuie să renunțăm la speranță, căci Însuși Isus va fi Speranța noastră.</vt:lpstr>
      <vt:lpstr>Această propoziție în plus din profeție ne aduce un nou suflu de speranță în orice situație aparent deznădăjduită, căci ne este promis că Dumnezeu va suplini ceea ce ne lipsește. Când suntem descurajați, El ne încurajează. Când nu știm ce să facem, El ne oferă direcție. Când simțim că suntem blocați, El ne ajută să mergem înainte. Când nu simțim iubire, El ne arată iubire.</vt:lpstr>
      <vt:lpstr>Există suficientă speranță pentru toți</vt:lpstr>
      <vt:lpstr>Acesta este lucrul cel mai minunat la speranță. Se aseamănă cu dragostea lui Dumnezeu – nu se epuizează și nu are limite. Această invitație de a nu da drumul speranței nu a fost doar pen  tru cei din vremea lui Isaia sau din cea a lui Matei. Este și pentru noi – chiar aici, chiar acum. Dumnezeul care nu renunță nicioda  tă încă strălucește puternic și stă falnic pentru poporul Său care își pune speranța în El.</vt:lpstr>
      <vt:lpstr>Fii plin de speranță!</vt:lpstr>
      <vt:lpstr>În cele din urmă, a-ți pune speranța în Dumnezeu înseamnă să aștepți în liniște. Auzeam spunându-se că speranța este credința la timpul viitor. Înseamnă a crede și a aștepta că Dumnezeu va fi bun cu tine în viitor. Deoarece Dumnezeu nu a renunțat, putem avea încredere că El va da un suflu nou chiar și celor mai deznădăjduite situații. Lu  mânările abia pâlpâind pot ajunge  să lumineze cu flacără puternică. Trestia zdrobită poate să își întindă din nou vârful spre cer.  Așa că mergi înainte! Reumple-ți inima cu speranță!</vt:lpstr>
      <vt:lpstr>Nu renunța la Dumnezeu!</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Delia Scripcariu</dc:creator>
  <cp:lastModifiedBy>Delia Scripcariu</cp:lastModifiedBy>
  <cp:revision>14</cp:revision>
  <dcterms:created xsi:type="dcterms:W3CDTF">2024-10-02T08:19:33Z</dcterms:created>
  <dcterms:modified xsi:type="dcterms:W3CDTF">2024-10-03T14:26:07Z</dcterms:modified>
</cp:coreProperties>
</file>

<file path=docProps/thumbnail.jpeg>
</file>