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4" r:id="rId9"/>
    <p:sldId id="265" r:id="rId10"/>
    <p:sldId id="274" r:id="rId11"/>
    <p:sldId id="275" r:id="rId12"/>
    <p:sldId id="276" r:id="rId13"/>
    <p:sldId id="277" r:id="rId14"/>
    <p:sldId id="278" r:id="rId15"/>
    <p:sldId id="279" r:id="rId16"/>
    <p:sldId id="273" r:id="rId17"/>
  </p:sldIdLst>
  <p:sldSz cx="12192000" cy="6858000"/>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81" d="100"/>
          <a:sy n="81" d="100"/>
        </p:scale>
        <p:origin x="108" y="6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3A5A03F6-2159-B62A-7F4C-28D61755EE1D}"/>
              </a:ext>
            </a:extLst>
          </p:cNvPr>
          <p:cNvSpPr>
            <a:spLocks noGrp="1"/>
          </p:cNvSpPr>
          <p:nvPr>
            <p:ph type="ctrTitle"/>
          </p:nvPr>
        </p:nvSpPr>
        <p:spPr>
          <a:xfrm>
            <a:off x="1524000" y="1122363"/>
            <a:ext cx="9144000" cy="2387600"/>
          </a:xfrm>
        </p:spPr>
        <p:txBody>
          <a:bodyPr anchor="b"/>
          <a:lstStyle>
            <a:lvl1pPr algn="ctr">
              <a:defRPr sz="6000"/>
            </a:lvl1pPr>
          </a:lstStyle>
          <a:p>
            <a:r>
              <a:rPr lang="ro-RO"/>
              <a:t>Faceți clic pentru a edita stilul de titlu coordonator</a:t>
            </a:r>
          </a:p>
        </p:txBody>
      </p:sp>
      <p:sp>
        <p:nvSpPr>
          <p:cNvPr id="3" name="Subtitlu 2">
            <a:extLst>
              <a:ext uri="{FF2B5EF4-FFF2-40B4-BE49-F238E27FC236}">
                <a16:creationId xmlns:a16="http://schemas.microsoft.com/office/drawing/2014/main" id="{5917FC8E-0EEA-3555-EA83-22DE3052040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o-RO"/>
              <a:t>Faceți clic pentru a edita stilul de subtitlu coordonator</a:t>
            </a:r>
          </a:p>
        </p:txBody>
      </p:sp>
      <p:sp>
        <p:nvSpPr>
          <p:cNvPr id="4" name="Substituent dată 3">
            <a:extLst>
              <a:ext uri="{FF2B5EF4-FFF2-40B4-BE49-F238E27FC236}">
                <a16:creationId xmlns:a16="http://schemas.microsoft.com/office/drawing/2014/main" id="{5AC9779E-BB87-B2F7-BA2B-A46C970D5AAE}"/>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35F89A8A-560F-468F-0317-19B4E07FB644}"/>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A95B6F6A-2675-6FA0-C75C-1A33047F90BE}"/>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47709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6EAD0404-41A9-0736-D99E-27B68C1C92DB}"/>
              </a:ext>
            </a:extLst>
          </p:cNvPr>
          <p:cNvSpPr>
            <a:spLocks noGrp="1"/>
          </p:cNvSpPr>
          <p:nvPr>
            <p:ph type="title"/>
          </p:nvPr>
        </p:nvSpPr>
        <p:spPr/>
        <p:txBody>
          <a:bodyPr/>
          <a:lstStyle/>
          <a:p>
            <a:r>
              <a:rPr lang="ro-RO"/>
              <a:t>Faceți clic pentru a edita stilul de titlu coordonator</a:t>
            </a:r>
          </a:p>
        </p:txBody>
      </p:sp>
      <p:sp>
        <p:nvSpPr>
          <p:cNvPr id="3" name="Substituent text vertical 2">
            <a:extLst>
              <a:ext uri="{FF2B5EF4-FFF2-40B4-BE49-F238E27FC236}">
                <a16:creationId xmlns:a16="http://schemas.microsoft.com/office/drawing/2014/main" id="{9B608B95-D766-7449-69DE-146E5ABAC4D2}"/>
              </a:ext>
            </a:extLst>
          </p:cNvPr>
          <p:cNvSpPr>
            <a:spLocks noGrp="1"/>
          </p:cNvSpPr>
          <p:nvPr>
            <p:ph type="body" orient="vert" idx="1"/>
          </p:nvPr>
        </p:nvSpPr>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5BD6B077-FEF6-EA58-6BAB-03256039B38E}"/>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E242E069-23A7-E8D5-DD6B-FC44E5BCD7D5}"/>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C644DA0D-E686-87DD-5DC0-82EBE742F0F5}"/>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825225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a:extLst>
              <a:ext uri="{FF2B5EF4-FFF2-40B4-BE49-F238E27FC236}">
                <a16:creationId xmlns:a16="http://schemas.microsoft.com/office/drawing/2014/main" id="{5120778C-62E8-F843-8289-6CB97ACE8A16}"/>
              </a:ext>
            </a:extLst>
          </p:cNvPr>
          <p:cNvSpPr>
            <a:spLocks noGrp="1"/>
          </p:cNvSpPr>
          <p:nvPr>
            <p:ph type="title" orient="vert"/>
          </p:nvPr>
        </p:nvSpPr>
        <p:spPr>
          <a:xfrm>
            <a:off x="8724900" y="365125"/>
            <a:ext cx="2628900" cy="5811838"/>
          </a:xfrm>
        </p:spPr>
        <p:txBody>
          <a:bodyPr vert="eaVert"/>
          <a:lstStyle/>
          <a:p>
            <a:r>
              <a:rPr lang="ro-RO"/>
              <a:t>Faceți clic pentru a edita stilul de titlu coordonator</a:t>
            </a:r>
          </a:p>
        </p:txBody>
      </p:sp>
      <p:sp>
        <p:nvSpPr>
          <p:cNvPr id="3" name="Substituent text vertical 2">
            <a:extLst>
              <a:ext uri="{FF2B5EF4-FFF2-40B4-BE49-F238E27FC236}">
                <a16:creationId xmlns:a16="http://schemas.microsoft.com/office/drawing/2014/main" id="{3CBBFC55-9CC5-8CD4-7C56-5A3C345DA331}"/>
              </a:ext>
            </a:extLst>
          </p:cNvPr>
          <p:cNvSpPr>
            <a:spLocks noGrp="1"/>
          </p:cNvSpPr>
          <p:nvPr>
            <p:ph type="body" orient="vert" idx="1"/>
          </p:nvPr>
        </p:nvSpPr>
        <p:spPr>
          <a:xfrm>
            <a:off x="838200" y="365125"/>
            <a:ext cx="7734300" cy="5811838"/>
          </a:xfrm>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805DA423-327F-2080-B44B-9ACD484271DB}"/>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43FEF425-9998-47C8-E9E2-8D140439D206}"/>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3681FC48-5385-190D-A90E-D985AF556D47}"/>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019689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D623A322-1455-FB65-881C-DDE7A65E2EA2}"/>
              </a:ext>
            </a:extLst>
          </p:cNvPr>
          <p:cNvSpPr>
            <a:spLocks noGrp="1"/>
          </p:cNvSpPr>
          <p:nvPr>
            <p:ph type="title"/>
          </p:nvPr>
        </p:nvSpPr>
        <p:spPr/>
        <p:txBody>
          <a:body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39F3B72D-AB8F-7117-360B-8DB22A1B534E}"/>
              </a:ext>
            </a:extLst>
          </p:cNvPr>
          <p:cNvSpPr>
            <a:spLocks noGrp="1"/>
          </p:cNvSpPr>
          <p:nvPr>
            <p:ph idx="1"/>
          </p:nvPr>
        </p:nvSpPr>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8ECA6B1B-658E-6439-4098-10C6691E0002}"/>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E1DEEF95-D046-E565-86AA-506DAE95F213}"/>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F72BEEB3-293C-A471-FD2B-45997BB896B9}"/>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812457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7C52A1AB-CD16-6A10-F22A-C77234022FE4}"/>
              </a:ext>
            </a:extLst>
          </p:cNvPr>
          <p:cNvSpPr>
            <a:spLocks noGrp="1"/>
          </p:cNvSpPr>
          <p:nvPr>
            <p:ph type="title"/>
          </p:nvPr>
        </p:nvSpPr>
        <p:spPr>
          <a:xfrm>
            <a:off x="831850" y="1709738"/>
            <a:ext cx="10515600" cy="2852737"/>
          </a:xfrm>
        </p:spPr>
        <p:txBody>
          <a:bodyPr anchor="b"/>
          <a:lstStyle>
            <a:lvl1pPr>
              <a:defRPr sz="6000"/>
            </a:lvl1pPr>
          </a:lstStyle>
          <a:p>
            <a:r>
              <a:rPr lang="ro-RO"/>
              <a:t>Faceți clic pentru a edita stilul de titlu coordonator</a:t>
            </a:r>
          </a:p>
        </p:txBody>
      </p:sp>
      <p:sp>
        <p:nvSpPr>
          <p:cNvPr id="3" name="Substituent text 2">
            <a:extLst>
              <a:ext uri="{FF2B5EF4-FFF2-40B4-BE49-F238E27FC236}">
                <a16:creationId xmlns:a16="http://schemas.microsoft.com/office/drawing/2014/main" id="{EB98391A-613F-437B-073A-ABCF8E7FC2E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ro-RO"/>
              <a:t>Faceţi clic pentru a edita Master stiluri text</a:t>
            </a:r>
          </a:p>
        </p:txBody>
      </p:sp>
      <p:sp>
        <p:nvSpPr>
          <p:cNvPr id="4" name="Substituent dată 3">
            <a:extLst>
              <a:ext uri="{FF2B5EF4-FFF2-40B4-BE49-F238E27FC236}">
                <a16:creationId xmlns:a16="http://schemas.microsoft.com/office/drawing/2014/main" id="{B9CFFB78-05B5-2F70-14B0-813594982174}"/>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70C178F6-7938-963A-4D9C-A3F26BB25F8E}"/>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56C1A60A-45E7-D79D-8982-5935BFED3702}"/>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997610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D40686E4-C38F-8322-D77E-11905CE49191}"/>
              </a:ext>
            </a:extLst>
          </p:cNvPr>
          <p:cNvSpPr>
            <a:spLocks noGrp="1"/>
          </p:cNvSpPr>
          <p:nvPr>
            <p:ph type="title"/>
          </p:nvPr>
        </p:nvSpPr>
        <p:spPr/>
        <p:txBody>
          <a:body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04389149-ED49-D5EE-FBB7-9B17A16FAFD8}"/>
              </a:ext>
            </a:extLst>
          </p:cNvPr>
          <p:cNvSpPr>
            <a:spLocks noGrp="1"/>
          </p:cNvSpPr>
          <p:nvPr>
            <p:ph sz="half" idx="1"/>
          </p:nvPr>
        </p:nvSpPr>
        <p:spPr>
          <a:xfrm>
            <a:off x="838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conținut 3">
            <a:extLst>
              <a:ext uri="{FF2B5EF4-FFF2-40B4-BE49-F238E27FC236}">
                <a16:creationId xmlns:a16="http://schemas.microsoft.com/office/drawing/2014/main" id="{A9FD26F5-A256-4624-ACCF-4E1AB71CDC73}"/>
              </a:ext>
            </a:extLst>
          </p:cNvPr>
          <p:cNvSpPr>
            <a:spLocks noGrp="1"/>
          </p:cNvSpPr>
          <p:nvPr>
            <p:ph sz="half" idx="2"/>
          </p:nvPr>
        </p:nvSpPr>
        <p:spPr>
          <a:xfrm>
            <a:off x="6172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5" name="Substituent dată 4">
            <a:extLst>
              <a:ext uri="{FF2B5EF4-FFF2-40B4-BE49-F238E27FC236}">
                <a16:creationId xmlns:a16="http://schemas.microsoft.com/office/drawing/2014/main" id="{F9FF8B19-5BF4-4DA2-3765-642EF623C4A3}"/>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6" name="Substituent subsol 5">
            <a:extLst>
              <a:ext uri="{FF2B5EF4-FFF2-40B4-BE49-F238E27FC236}">
                <a16:creationId xmlns:a16="http://schemas.microsoft.com/office/drawing/2014/main" id="{361706C0-8E25-75ED-2B32-77D80A946F10}"/>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CA2F3FE2-380B-E401-DF2A-CC77F96F6378}"/>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70063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5394AC4F-7A31-EF17-0283-7A5BAD6F5F4D}"/>
              </a:ext>
            </a:extLst>
          </p:cNvPr>
          <p:cNvSpPr>
            <a:spLocks noGrp="1"/>
          </p:cNvSpPr>
          <p:nvPr>
            <p:ph type="title"/>
          </p:nvPr>
        </p:nvSpPr>
        <p:spPr>
          <a:xfrm>
            <a:off x="839788" y="365125"/>
            <a:ext cx="10515600" cy="1325563"/>
          </a:xfrm>
        </p:spPr>
        <p:txBody>
          <a:bodyPr/>
          <a:lstStyle/>
          <a:p>
            <a:r>
              <a:rPr lang="ro-RO"/>
              <a:t>Faceți clic pentru a edita stilul de titlu coordonator</a:t>
            </a:r>
          </a:p>
        </p:txBody>
      </p:sp>
      <p:sp>
        <p:nvSpPr>
          <p:cNvPr id="3" name="Substituent text 2">
            <a:extLst>
              <a:ext uri="{FF2B5EF4-FFF2-40B4-BE49-F238E27FC236}">
                <a16:creationId xmlns:a16="http://schemas.microsoft.com/office/drawing/2014/main" id="{68C6D16F-91F0-FDB0-06EE-E7544A722E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4" name="Substituent conținut 3">
            <a:extLst>
              <a:ext uri="{FF2B5EF4-FFF2-40B4-BE49-F238E27FC236}">
                <a16:creationId xmlns:a16="http://schemas.microsoft.com/office/drawing/2014/main" id="{477FC63F-0A6C-B373-FC0B-4E00F4A6A729}"/>
              </a:ext>
            </a:extLst>
          </p:cNvPr>
          <p:cNvSpPr>
            <a:spLocks noGrp="1"/>
          </p:cNvSpPr>
          <p:nvPr>
            <p:ph sz="half" idx="2"/>
          </p:nvPr>
        </p:nvSpPr>
        <p:spPr>
          <a:xfrm>
            <a:off x="839788" y="2505075"/>
            <a:ext cx="5157787"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5" name="Substituent text 4">
            <a:extLst>
              <a:ext uri="{FF2B5EF4-FFF2-40B4-BE49-F238E27FC236}">
                <a16:creationId xmlns:a16="http://schemas.microsoft.com/office/drawing/2014/main" id="{DD5DCFEB-9AAA-C82B-0F70-1AC41659427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6" name="Substituent conținut 5">
            <a:extLst>
              <a:ext uri="{FF2B5EF4-FFF2-40B4-BE49-F238E27FC236}">
                <a16:creationId xmlns:a16="http://schemas.microsoft.com/office/drawing/2014/main" id="{3E501C75-0D8F-A764-84A6-C9566D6AB48F}"/>
              </a:ext>
            </a:extLst>
          </p:cNvPr>
          <p:cNvSpPr>
            <a:spLocks noGrp="1"/>
          </p:cNvSpPr>
          <p:nvPr>
            <p:ph sz="quarter" idx="4"/>
          </p:nvPr>
        </p:nvSpPr>
        <p:spPr>
          <a:xfrm>
            <a:off x="6172200" y="2505075"/>
            <a:ext cx="5183188"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7" name="Substituent dată 6">
            <a:extLst>
              <a:ext uri="{FF2B5EF4-FFF2-40B4-BE49-F238E27FC236}">
                <a16:creationId xmlns:a16="http://schemas.microsoft.com/office/drawing/2014/main" id="{A944E166-9186-A498-C2E1-C59AB4F58E90}"/>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8" name="Substituent subsol 7">
            <a:extLst>
              <a:ext uri="{FF2B5EF4-FFF2-40B4-BE49-F238E27FC236}">
                <a16:creationId xmlns:a16="http://schemas.microsoft.com/office/drawing/2014/main" id="{7CE5088A-510C-D60E-6CBB-B7C2B72E99E3}"/>
              </a:ext>
            </a:extLst>
          </p:cNvPr>
          <p:cNvSpPr>
            <a:spLocks noGrp="1"/>
          </p:cNvSpPr>
          <p:nvPr>
            <p:ph type="ftr" sz="quarter" idx="11"/>
          </p:nvPr>
        </p:nvSpPr>
        <p:spPr/>
        <p:txBody>
          <a:bodyPr/>
          <a:lstStyle/>
          <a:p>
            <a:endParaRPr lang="ro-RO"/>
          </a:p>
        </p:txBody>
      </p:sp>
      <p:sp>
        <p:nvSpPr>
          <p:cNvPr id="9" name="Substituent număr diapozitiv 8">
            <a:extLst>
              <a:ext uri="{FF2B5EF4-FFF2-40B4-BE49-F238E27FC236}">
                <a16:creationId xmlns:a16="http://schemas.microsoft.com/office/drawing/2014/main" id="{63B433B1-AADD-BE7B-BCEF-54600A62D650}"/>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329199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594AA83-E242-91DA-28B9-86404D900C7A}"/>
              </a:ext>
            </a:extLst>
          </p:cNvPr>
          <p:cNvSpPr>
            <a:spLocks noGrp="1"/>
          </p:cNvSpPr>
          <p:nvPr>
            <p:ph type="title"/>
          </p:nvPr>
        </p:nvSpPr>
        <p:spPr/>
        <p:txBody>
          <a:bodyPr/>
          <a:lstStyle/>
          <a:p>
            <a:r>
              <a:rPr lang="ro-RO"/>
              <a:t>Faceți clic pentru a edita stilul de titlu coordonator</a:t>
            </a:r>
          </a:p>
        </p:txBody>
      </p:sp>
      <p:sp>
        <p:nvSpPr>
          <p:cNvPr id="3" name="Substituent dată 2">
            <a:extLst>
              <a:ext uri="{FF2B5EF4-FFF2-40B4-BE49-F238E27FC236}">
                <a16:creationId xmlns:a16="http://schemas.microsoft.com/office/drawing/2014/main" id="{A9C401B1-DD8A-6DE1-6119-5E2E66C70D7E}"/>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4" name="Substituent subsol 3">
            <a:extLst>
              <a:ext uri="{FF2B5EF4-FFF2-40B4-BE49-F238E27FC236}">
                <a16:creationId xmlns:a16="http://schemas.microsoft.com/office/drawing/2014/main" id="{9A2E8840-6B76-3A5B-73F6-AF8985EF0BBF}"/>
              </a:ext>
            </a:extLst>
          </p:cNvPr>
          <p:cNvSpPr>
            <a:spLocks noGrp="1"/>
          </p:cNvSpPr>
          <p:nvPr>
            <p:ph type="ftr" sz="quarter" idx="11"/>
          </p:nvPr>
        </p:nvSpPr>
        <p:spPr/>
        <p:txBody>
          <a:bodyPr/>
          <a:lstStyle/>
          <a:p>
            <a:endParaRPr lang="ro-RO"/>
          </a:p>
        </p:txBody>
      </p:sp>
      <p:sp>
        <p:nvSpPr>
          <p:cNvPr id="5" name="Substituent număr diapozitiv 4">
            <a:extLst>
              <a:ext uri="{FF2B5EF4-FFF2-40B4-BE49-F238E27FC236}">
                <a16:creationId xmlns:a16="http://schemas.microsoft.com/office/drawing/2014/main" id="{AF338731-1646-FD0F-906C-7E43C8F3E993}"/>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2533369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a:extLst>
              <a:ext uri="{FF2B5EF4-FFF2-40B4-BE49-F238E27FC236}">
                <a16:creationId xmlns:a16="http://schemas.microsoft.com/office/drawing/2014/main" id="{78241048-ABF4-C613-4C2F-15003C11E3A9}"/>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3" name="Substituent subsol 2">
            <a:extLst>
              <a:ext uri="{FF2B5EF4-FFF2-40B4-BE49-F238E27FC236}">
                <a16:creationId xmlns:a16="http://schemas.microsoft.com/office/drawing/2014/main" id="{96D22427-C540-5C9A-DC14-FB8E294F23A2}"/>
              </a:ext>
            </a:extLst>
          </p:cNvPr>
          <p:cNvSpPr>
            <a:spLocks noGrp="1"/>
          </p:cNvSpPr>
          <p:nvPr>
            <p:ph type="ftr" sz="quarter" idx="11"/>
          </p:nvPr>
        </p:nvSpPr>
        <p:spPr/>
        <p:txBody>
          <a:bodyPr/>
          <a:lstStyle/>
          <a:p>
            <a:endParaRPr lang="ro-RO"/>
          </a:p>
        </p:txBody>
      </p:sp>
      <p:sp>
        <p:nvSpPr>
          <p:cNvPr id="4" name="Substituent număr diapozitiv 3">
            <a:extLst>
              <a:ext uri="{FF2B5EF4-FFF2-40B4-BE49-F238E27FC236}">
                <a16:creationId xmlns:a16="http://schemas.microsoft.com/office/drawing/2014/main" id="{3BAA2D2F-CC90-6D7E-ED3B-7E24E35064E1}"/>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1149425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B887AEED-3DDD-BEB6-1960-2637690F190A}"/>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E0A26419-8C59-899D-0DF6-3E729B2D39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text 3">
            <a:extLst>
              <a:ext uri="{FF2B5EF4-FFF2-40B4-BE49-F238E27FC236}">
                <a16:creationId xmlns:a16="http://schemas.microsoft.com/office/drawing/2014/main" id="{1F753F40-38DA-F2B4-ECA5-4CE51B3FE7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64265489-6681-35DE-ABC2-A45463DA5F4D}"/>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6" name="Substituent subsol 5">
            <a:extLst>
              <a:ext uri="{FF2B5EF4-FFF2-40B4-BE49-F238E27FC236}">
                <a16:creationId xmlns:a16="http://schemas.microsoft.com/office/drawing/2014/main" id="{3EE9AEF1-7892-E747-5E67-A9E8299B1A75}"/>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B46D1831-F0DE-69AE-3E4E-5820C2CEC440}"/>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3347506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EAF15B73-3327-B96E-FF52-E7D6390140C7}"/>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p>
        </p:txBody>
      </p:sp>
      <p:sp>
        <p:nvSpPr>
          <p:cNvPr id="3" name="Substituent imagine 2">
            <a:extLst>
              <a:ext uri="{FF2B5EF4-FFF2-40B4-BE49-F238E27FC236}">
                <a16:creationId xmlns:a16="http://schemas.microsoft.com/office/drawing/2014/main" id="{579989C0-B1C6-C3D1-6667-29B76F2587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Substituent text 3">
            <a:extLst>
              <a:ext uri="{FF2B5EF4-FFF2-40B4-BE49-F238E27FC236}">
                <a16:creationId xmlns:a16="http://schemas.microsoft.com/office/drawing/2014/main" id="{4C5D77CF-EF8F-8132-073D-0AC0F0F146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7B5BBCC8-0480-5A90-EBE9-9231D3C7B99D}"/>
              </a:ext>
            </a:extLst>
          </p:cNvPr>
          <p:cNvSpPr>
            <a:spLocks noGrp="1"/>
          </p:cNvSpPr>
          <p:nvPr>
            <p:ph type="dt" sz="half" idx="10"/>
          </p:nvPr>
        </p:nvSpPr>
        <p:spPr/>
        <p:txBody>
          <a:bodyPr/>
          <a:lstStyle/>
          <a:p>
            <a:fld id="{08E5A30F-7F01-4CE1-A030-4145AAEC85D6}" type="datetimeFigureOut">
              <a:rPr lang="ro-RO" smtClean="0"/>
              <a:t>03.10.2024</a:t>
            </a:fld>
            <a:endParaRPr lang="ro-RO"/>
          </a:p>
        </p:txBody>
      </p:sp>
      <p:sp>
        <p:nvSpPr>
          <p:cNvPr id="6" name="Substituent subsol 5">
            <a:extLst>
              <a:ext uri="{FF2B5EF4-FFF2-40B4-BE49-F238E27FC236}">
                <a16:creationId xmlns:a16="http://schemas.microsoft.com/office/drawing/2014/main" id="{037DFA28-B3B0-3A9A-23F3-3F02EB3C7C37}"/>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A2387C6B-76D6-2A17-7FE1-0B4DDCD1C864}"/>
              </a:ext>
            </a:extLst>
          </p:cNvPr>
          <p:cNvSpPr>
            <a:spLocks noGrp="1"/>
          </p:cNvSpPr>
          <p:nvPr>
            <p:ph type="sldNum" sz="quarter" idx="12"/>
          </p:nvPr>
        </p:nvSpPr>
        <p:spPr/>
        <p:txBody>
          <a:bodyPr/>
          <a:lstStyle/>
          <a:p>
            <a:fld id="{EEA00D22-DF18-4AFE-8B08-9D3178A5381B}" type="slidenum">
              <a:rPr lang="ro-RO" smtClean="0"/>
              <a:t>‹#›</a:t>
            </a:fld>
            <a:endParaRPr lang="ro-RO"/>
          </a:p>
        </p:txBody>
      </p:sp>
    </p:spTree>
    <p:extLst>
      <p:ext uri="{BB962C8B-B14F-4D97-AF65-F5344CB8AC3E}">
        <p14:creationId xmlns:p14="http://schemas.microsoft.com/office/powerpoint/2010/main" val="897688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a:extLst>
              <a:ext uri="{FF2B5EF4-FFF2-40B4-BE49-F238E27FC236}">
                <a16:creationId xmlns:a16="http://schemas.microsoft.com/office/drawing/2014/main" id="{1DEEC67C-EB7C-2108-C369-859322F971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o-RO"/>
              <a:t>Faceți clic pentru a edita stilul de titlu coordonator</a:t>
            </a:r>
          </a:p>
        </p:txBody>
      </p:sp>
      <p:sp>
        <p:nvSpPr>
          <p:cNvPr id="3" name="Substituent text 2">
            <a:extLst>
              <a:ext uri="{FF2B5EF4-FFF2-40B4-BE49-F238E27FC236}">
                <a16:creationId xmlns:a16="http://schemas.microsoft.com/office/drawing/2014/main" id="{79CB97E1-2A05-8D0A-E353-A746832FD0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789FD49B-EDCD-6E77-94DD-4F5D26B38E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8E5A30F-7F01-4CE1-A030-4145AAEC85D6}" type="datetimeFigureOut">
              <a:rPr lang="ro-RO" smtClean="0"/>
              <a:t>03.10.2024</a:t>
            </a:fld>
            <a:endParaRPr lang="ro-RO"/>
          </a:p>
        </p:txBody>
      </p:sp>
      <p:sp>
        <p:nvSpPr>
          <p:cNvPr id="5" name="Substituent subsol 4">
            <a:extLst>
              <a:ext uri="{FF2B5EF4-FFF2-40B4-BE49-F238E27FC236}">
                <a16:creationId xmlns:a16="http://schemas.microsoft.com/office/drawing/2014/main" id="{5D93AC72-306F-460C-6222-3AF5B83D8D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ro-RO"/>
          </a:p>
        </p:txBody>
      </p:sp>
      <p:sp>
        <p:nvSpPr>
          <p:cNvPr id="6" name="Substituent număr diapozitiv 5">
            <a:extLst>
              <a:ext uri="{FF2B5EF4-FFF2-40B4-BE49-F238E27FC236}">
                <a16:creationId xmlns:a16="http://schemas.microsoft.com/office/drawing/2014/main" id="{BAF6CF9B-824B-747C-2078-0EDBB41959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EA00D22-DF18-4AFE-8B08-9D3178A5381B}" type="slidenum">
              <a:rPr lang="ro-RO" smtClean="0"/>
              <a:t>‹#›</a:t>
            </a:fld>
            <a:endParaRPr lang="ro-RO"/>
          </a:p>
        </p:txBody>
      </p:sp>
    </p:spTree>
    <p:extLst>
      <p:ext uri="{BB962C8B-B14F-4D97-AF65-F5344CB8AC3E}">
        <p14:creationId xmlns:p14="http://schemas.microsoft.com/office/powerpoint/2010/main" val="42776040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1524000" y="1810945"/>
            <a:ext cx="9144000" cy="2387600"/>
          </a:xfrm>
        </p:spPr>
        <p:txBody>
          <a:bodyPr>
            <a:normAutofit/>
          </a:bodyPr>
          <a:lstStyle/>
          <a:p>
            <a:pPr>
              <a:lnSpc>
                <a:spcPct val="107000"/>
              </a:lnSpc>
              <a:spcAft>
                <a:spcPts val="800"/>
              </a:spcAft>
            </a:pPr>
            <a:r>
              <a:rPr lang="ro-RO" sz="8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NU RENUNȚA !</a:t>
            </a:r>
            <a:br>
              <a:rPr lang="ro-RO" sz="8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br>
            <a:r>
              <a:rPr lang="ro-RO" sz="3600"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Tema 2</a:t>
            </a:r>
          </a:p>
        </p:txBody>
      </p:sp>
    </p:spTree>
    <p:extLst>
      <p:ext uri="{BB962C8B-B14F-4D97-AF65-F5344CB8AC3E}">
        <p14:creationId xmlns:p14="http://schemas.microsoft.com/office/powerpoint/2010/main" val="3837695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10425008" cy="2601791"/>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Oamenii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mod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natural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tendința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aminti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evenimentele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negative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mare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ușurință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decât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pozitive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tendință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mai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numită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înclinație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negativitate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dar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acesta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exercițiu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simplu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ajută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reinstruirea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creierului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contracararea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înclinației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negativitate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839753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8"/>
            <a:ext cx="10757517" cy="974872"/>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Acest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exercițiu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recunoștinței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ajuta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avem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o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viață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satisfăcătoare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scade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rata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depresiei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nivelul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epuizare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(burnout).</a:t>
            </a:r>
          </a:p>
        </p:txBody>
      </p:sp>
    </p:spTree>
    <p:extLst>
      <p:ext uri="{BB962C8B-B14F-4D97-AF65-F5344CB8AC3E}">
        <p14:creationId xmlns:p14="http://schemas.microsoft.com/office/powerpoint/2010/main" val="3163812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8"/>
            <a:ext cx="10757517" cy="1544886"/>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ești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mijlocul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unor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circumstanțe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dezamăgitoare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dificile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chiar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idee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cum se va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încheia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deznădejdea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încearcă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pătrundă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27390691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8"/>
            <a:ext cx="9985622" cy="962995"/>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Incertitudinea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lăsa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paralizat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frică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descurajare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Dar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confunda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incertitudinea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deznădejdea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6066674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8"/>
            <a:ext cx="9985622" cy="1497385"/>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Lucrurile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pot fi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nesigure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totuși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existe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potențial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pozitivitate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fapt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ești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sigur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cum se vor termina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lucrurile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acela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chiar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momentul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ții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strâns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13758633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4" y="984559"/>
            <a:ext cx="10223127" cy="2043650"/>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putere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inclusiv</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încerci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găsești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ce este mai bun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situațiile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triste,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atunci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poți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lăsa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ce pare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imposibil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seama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Tatălui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ceresc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fi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uimit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pacea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vine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atunci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lucrurile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mâna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Dumnezeului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nu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renunță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8596197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1" y="959667"/>
            <a:ext cx="6618080" cy="548499"/>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Nu renunța la speranță!</a:t>
            </a:r>
          </a:p>
        </p:txBody>
      </p:sp>
    </p:spTree>
    <p:extLst>
      <p:ext uri="{BB962C8B-B14F-4D97-AF65-F5344CB8AC3E}">
        <p14:creationId xmlns:p14="http://schemas.microsoft.com/office/powerpoint/2010/main" val="4238985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778601" y="959667"/>
            <a:ext cx="6618080" cy="548499"/>
          </a:xfrm>
        </p:spPr>
        <p:txBody>
          <a:bodyPr>
            <a:normAutofit fontScale="90000"/>
          </a:bodyPr>
          <a:lstStyle/>
          <a:p>
            <a:pPr algn="l">
              <a:lnSpc>
                <a:spcPct val="107000"/>
              </a:lnSpc>
              <a:spcAft>
                <a:spcPts val="800"/>
              </a:spcAft>
            </a:pPr>
            <a:r>
              <a:rPr lang="ro-RO" sz="4000" b="1" kern="100" dirty="0">
                <a:solidFill>
                  <a:schemeClr val="accent2"/>
                </a:solidFill>
                <a:effectLst/>
                <a:latin typeface="Montserrat" panose="00000500000000000000" pitchFamily="2" charset="0"/>
                <a:ea typeface="Calibri" panose="020F0502020204030204" pitchFamily="34" charset="0"/>
                <a:cs typeface="Times New Roman" panose="02020603050405020304" pitchFamily="18" charset="0"/>
              </a:rPr>
              <a:t>Nu renunța la speranță!</a:t>
            </a:r>
          </a:p>
        </p:txBody>
      </p:sp>
    </p:spTree>
    <p:extLst>
      <p:ext uri="{BB962C8B-B14F-4D97-AF65-F5344CB8AC3E}">
        <p14:creationId xmlns:p14="http://schemas.microsoft.com/office/powerpoint/2010/main" val="2014431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830657"/>
            <a:ext cx="9759988" cy="962517"/>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Dacă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privești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viața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ochii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unui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critic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întotdeauna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găsi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ceva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negativ</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indiferent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unde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afla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sau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ce 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experimenta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199085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6" y="857815"/>
            <a:ext cx="9895438" cy="1469749"/>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fericire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opusul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adevărat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dacă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privești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viața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perspectiva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recunoștinței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reuși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vezi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ceva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bun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chiar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momentele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grele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4481017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857815"/>
            <a:ext cx="10420539" cy="899733"/>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Uneori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trebuie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întrebi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dacă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ești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atât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prins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deznădejde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încât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nu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vezi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licăririle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1765261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8"/>
            <a:ext cx="10900373" cy="3718072"/>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Apostolul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Pavel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explică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faptul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drumul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pace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începe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când</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privești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jur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observi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ceva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bun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orice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situație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b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b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Încolo</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fraţii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ce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adevărat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ce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vrednic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cinste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ce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drept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ce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curat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ce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vrednic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iubit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tot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ce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vrednic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primit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orice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faptă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bună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şi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orice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laudă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însufleţească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aţi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învăţat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aţi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primit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şi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auzit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la mine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şi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aţi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văzut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mine,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faceţi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păcii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va fi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voi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a:t>
            </a:r>
            <a:r>
              <a:rPr lang="fr-FR" sz="2400" kern="100" dirty="0" err="1">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Filipeni</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 4:8,9).</a:t>
            </a:r>
          </a:p>
        </p:txBody>
      </p:sp>
    </p:spTree>
    <p:extLst>
      <p:ext uri="{BB962C8B-B14F-4D97-AF65-F5344CB8AC3E}">
        <p14:creationId xmlns:p14="http://schemas.microsoft.com/office/powerpoint/2010/main" val="39723237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9605727" cy="1509261"/>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Căci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m-am</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deprins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fiu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mulţumit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starea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găsesc</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scris</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el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epistolă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trimisă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închisoare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a:t>
            </a:r>
            <a:r>
              <a:rPr lang="fr-FR" sz="2400" kern="100" dirty="0" err="1">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Filipeni</a:t>
            </a:r>
            <a:r>
              <a:rPr lang="fr-FR" sz="2400" kern="100" dirty="0">
                <a:solidFill>
                  <a:schemeClr val="tx1">
                    <a:lumMod val="65000"/>
                    <a:lumOff val="35000"/>
                  </a:schemeClr>
                </a:solidFill>
                <a:effectLst/>
                <a:latin typeface="Montserrat" panose="00000500000000000000" pitchFamily="2" charset="0"/>
                <a:ea typeface="Calibri" panose="020F0502020204030204" pitchFamily="34" charset="0"/>
                <a:cs typeface="Times New Roman" panose="02020603050405020304" pitchFamily="18" charset="0"/>
              </a:rPr>
              <a:t> 4:11).</a:t>
            </a:r>
          </a:p>
        </p:txBody>
      </p:sp>
    </p:spTree>
    <p:extLst>
      <p:ext uri="{BB962C8B-B14F-4D97-AF65-F5344CB8AC3E}">
        <p14:creationId xmlns:p14="http://schemas.microsoft.com/office/powerpoint/2010/main" val="9139404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9605727" cy="1473635"/>
          </a:xfrm>
        </p:spPr>
        <p:txBody>
          <a:bodyPr>
            <a:noAutofit/>
          </a:bodyPr>
          <a:lstStyle/>
          <a:p>
            <a:pPr algn="l">
              <a:lnSpc>
                <a:spcPct val="150000"/>
              </a:lnSpc>
              <a:spcAft>
                <a:spcPts val="800"/>
              </a:spcAft>
            </a:pP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Chiar</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mai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dificile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momente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special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momentele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dificile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ai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ochii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deschiși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pentru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vedea</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binele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orice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licărire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speranței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vine de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Dumnezeu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727582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ine 4" descr="O imagine care conține Grafică, proiectare">
            <a:extLst>
              <a:ext uri="{FF2B5EF4-FFF2-40B4-BE49-F238E27FC236}">
                <a16:creationId xmlns:a16="http://schemas.microsoft.com/office/drawing/2014/main" id="{0A079156-AA18-D441-A8ED-C617C31F2F63}"/>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2708" y="0"/>
            <a:ext cx="12186584" cy="6858000"/>
          </a:xfrm>
          <a:prstGeom prst="rect">
            <a:avLst/>
          </a:prstGeom>
        </p:spPr>
      </p:pic>
      <p:sp>
        <p:nvSpPr>
          <p:cNvPr id="2" name="Titlu 1">
            <a:extLst>
              <a:ext uri="{FF2B5EF4-FFF2-40B4-BE49-F238E27FC236}">
                <a16:creationId xmlns:a16="http://schemas.microsoft.com/office/drawing/2014/main" id="{4F985771-696F-B4B0-3A6C-78EF2CBA684C}"/>
              </a:ext>
            </a:extLst>
          </p:cNvPr>
          <p:cNvSpPr>
            <a:spLocks noGrp="1"/>
          </p:cNvSpPr>
          <p:nvPr>
            <p:ph type="ctrTitle"/>
          </p:nvPr>
        </p:nvSpPr>
        <p:spPr>
          <a:xfrm>
            <a:off x="642795" y="984557"/>
            <a:ext cx="9605727" cy="2031775"/>
          </a:xfrm>
        </p:spPr>
        <p:txBody>
          <a:bodyPr>
            <a:noAutofit/>
          </a:bodyPr>
          <a:lstStyle/>
          <a:p>
            <a:pPr algn="l">
              <a:lnSpc>
                <a:spcPct val="150000"/>
              </a:lnSpc>
              <a:spcAft>
                <a:spcPts val="800"/>
              </a:spcAft>
            </a:pP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Un mod de a face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acest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lucru</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este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prin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exercițiul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recunoștință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numit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Lucruri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Bune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fiecare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seară</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înainte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de a merge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culcare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gândește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-te la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trei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lucruri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bune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care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ți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s-au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întâmplat</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parcursul</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zilei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și</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 </a:t>
            </a:r>
            <a:r>
              <a:rPr lang="fr-FR" sz="2400" kern="100" dirty="0" err="1">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scrie</a:t>
            </a:r>
            <a:r>
              <a:rPr lang="fr-FR" sz="2400" kern="100" dirty="0">
                <a:solidFill>
                  <a:schemeClr val="tx1">
                    <a:lumMod val="65000"/>
                    <a:lumOff val="35000"/>
                  </a:schemeClr>
                </a:solidFill>
                <a:effectLst/>
                <a:latin typeface="Montserrat Medium" panose="00000600000000000000" pitchFamily="2" charset="0"/>
                <a:ea typeface="Calibri" panose="020F0502020204030204" pitchFamily="34" charset="0"/>
                <a:cs typeface="Times New Roman" panose="02020603050405020304" pitchFamily="18" charset="0"/>
              </a:rPr>
              <a:t>-le!</a:t>
            </a:r>
          </a:p>
        </p:txBody>
      </p:sp>
    </p:spTree>
    <p:extLst>
      <p:ext uri="{BB962C8B-B14F-4D97-AF65-F5344CB8AC3E}">
        <p14:creationId xmlns:p14="http://schemas.microsoft.com/office/powerpoint/2010/main" val="3059881065"/>
      </p:ext>
    </p:extLst>
  </p:cSld>
  <p:clrMapOvr>
    <a:masterClrMapping/>
  </p:clrMapOvr>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33</TotalTime>
  <Words>510</Words>
  <Application>Microsoft Office PowerPoint</Application>
  <PresentationFormat>Ecran lat</PresentationFormat>
  <Paragraphs>16</Paragraphs>
  <Slides>16</Slides>
  <Notes>0</Notes>
  <HiddenSlides>0</HiddenSlides>
  <MMClips>0</MMClips>
  <ScaleCrop>false</ScaleCrop>
  <HeadingPairs>
    <vt:vector size="6" baseType="variant">
      <vt:variant>
        <vt:lpstr>Fonturi utilizate</vt:lpstr>
      </vt:variant>
      <vt:variant>
        <vt:i4>5</vt:i4>
      </vt:variant>
      <vt:variant>
        <vt:lpstr>Temă</vt:lpstr>
      </vt:variant>
      <vt:variant>
        <vt:i4>1</vt:i4>
      </vt:variant>
      <vt:variant>
        <vt:lpstr>Titluri diapozitive</vt:lpstr>
      </vt:variant>
      <vt:variant>
        <vt:i4>16</vt:i4>
      </vt:variant>
    </vt:vector>
  </HeadingPairs>
  <TitlesOfParts>
    <vt:vector size="22" baseType="lpstr">
      <vt:lpstr>Aptos</vt:lpstr>
      <vt:lpstr>Aptos Display</vt:lpstr>
      <vt:lpstr>Arial</vt:lpstr>
      <vt:lpstr>Montserrat</vt:lpstr>
      <vt:lpstr>Montserrat Medium</vt:lpstr>
      <vt:lpstr>Temă Office</vt:lpstr>
      <vt:lpstr>NU RENUNȚA ! Tema 2</vt:lpstr>
      <vt:lpstr>Nu renunța la speranță!</vt:lpstr>
      <vt:lpstr>Dacă privești viața prin ochii unui critic, întotdeauna vei găsi ceva negativ, indiferent unde te-ai afla sau ce ai experimenta.</vt:lpstr>
      <vt:lpstr>Din fericire, și opusul este adevărat: dacă privești viața din perspectiva recunoștinței, vei reuși să vezi ceva bun chiar și în momentele cele mai grele.</vt:lpstr>
      <vt:lpstr>Uneori trebuie să te întrebi dacă ești atât de prins în deznădejde, încât nu mai vezi licăririle de speranță.</vt:lpstr>
      <vt:lpstr>Apostolul Pavel explică faptul că drumul spre pace începe când privești în jur și observi ceva bun în orice situație:  Încolo, fraţii mei, tot ce este adevărat, tot ce este vrednic de cinste, tot ce este drept, tot ce este curat, tot ce este vrednic de iubit, tot ce este vrednic de primit, orice faptă bună, şi orice laudă, aceea să vă însufleţească. Ce aţi învăţat, ce aţi primit şi auzit de la mine şi ce aţi văzut în mine, faceţi. Și Dumnezeul păcii va fi cu voi (Filipeni 4:8,9).</vt:lpstr>
      <vt:lpstr>„Căci m-am deprins să fiu mulţumit cu starea în care mă găsesc”, ”, a scris el în acea epistolă trimisă din închisoare (Filipeni 4:11).</vt:lpstr>
      <vt:lpstr>Chiar și în cele mai dificile momente – în special în momentele dificile –, să ai ochii deschiși pentru a vedea binele, orice licărire a speranței care vine de la Dumnezeu!</vt:lpstr>
      <vt:lpstr>Un mod de a face acest lucru este prin exercițiul de recunoștință numit Trei Lucruri Bune. În fiecare seară, înainte de a merge la culcare, gândește-te la trei lucruri bune care ți s-au întâmplat pe parcursul zilei și scrie-le!</vt:lpstr>
      <vt:lpstr>Oamenii, în mod natural, au tendința de a-și aminti evenimentele negative cu mai mare ușurință decât pe cele pozitive (tendință care mai este numită și înclinație spre negativitate), dar acesta este un exercițiu simplu care ajută la reinstruirea creierului și la „contracararea înclinației spre negativitate”.</vt:lpstr>
      <vt:lpstr>Acest exercițiu al recunoștinței ne poate ajuta să avem o viață mai satisfăcătoare, scade rata depresiei și nivelul de epuizare (burnout).</vt:lpstr>
      <vt:lpstr>Când ești în mijlocul unor circumstanțe dezamăgitoare sau dificile și chiar nu ai idee când sau cum se va încheia totul, deznădejdea încearcă să pătrundă.</vt:lpstr>
      <vt:lpstr>Incertitudinea te poate lăsa paralizat de frică și de descurajare. Dar nu confunda incertitudinea cu deznădejdea.</vt:lpstr>
      <vt:lpstr>Lucrurile pot fi nesigure, și totuși să existe potențial și pozitivitate. De fapt, când nu ești sigur cum se vor termina lucrurile, acela este chiar momentul să te ții strâns de speranță. </vt:lpstr>
      <vt:lpstr>Când faci tot ce îți stă în putere, inclusiv să încerci să găsești ce este mai bun în situațiile triste, atunci poți lăsa ceea ce pare imposibil în seama Tatălui ceresc. Vei fi uimit de pacea care vine atunci când pui lucrurile în mâna Dumnezeului care nu renunță!</vt:lpstr>
      <vt:lpstr>Nu renunța la speranță!</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Delia Scripcariu</dc:creator>
  <cp:lastModifiedBy>Delia Scripcariu</cp:lastModifiedBy>
  <cp:revision>5</cp:revision>
  <dcterms:created xsi:type="dcterms:W3CDTF">2024-10-02T08:19:33Z</dcterms:created>
  <dcterms:modified xsi:type="dcterms:W3CDTF">2024-10-03T06:58:41Z</dcterms:modified>
</cp:coreProperties>
</file>