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88" r:id="rId8"/>
    <p:sldId id="263" r:id="rId9"/>
    <p:sldId id="265" r:id="rId10"/>
    <p:sldId id="274" r:id="rId11"/>
    <p:sldId id="292" r:id="rId12"/>
    <p:sldId id="275" r:id="rId13"/>
    <p:sldId id="293" r:id="rId14"/>
    <p:sldId id="276" r:id="rId15"/>
    <p:sldId id="294" r:id="rId16"/>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7" d="100"/>
          <a:sy n="77" d="100"/>
        </p:scale>
        <p:origin x="10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8</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30005" cy="301124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propoziție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plus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profeție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aduce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suflu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aparent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deznădăjduită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este promis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suplini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lipsește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descurajați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încurajează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oferă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direcție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blocați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simțim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3975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Există suficientă speranță pentru toți</a:t>
            </a:r>
          </a:p>
        </p:txBody>
      </p:sp>
    </p:spTree>
    <p:extLst>
      <p:ext uri="{BB962C8B-B14F-4D97-AF65-F5344CB8AC3E}">
        <p14:creationId xmlns:p14="http://schemas.microsoft.com/office/powerpoint/2010/main" val="1391237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831047" cy="313650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minunat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aseamănă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epuizează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are limite.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invitație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nu da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drumul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vremea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nicioda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strălucește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falnic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poporul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a:t>
            </a:r>
          </a:p>
        </p:txBody>
      </p:sp>
    </p:spTree>
    <p:extLst>
      <p:ext uri="{BB962C8B-B14F-4D97-AF65-F5344CB8AC3E}">
        <p14:creationId xmlns:p14="http://schemas.microsoft.com/office/powerpoint/2010/main" val="3163812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Fii plin de speranță!</a:t>
            </a:r>
          </a:p>
        </p:txBody>
      </p:sp>
    </p:spTree>
    <p:extLst>
      <p:ext uri="{BB962C8B-B14F-4D97-AF65-F5344CB8AC3E}">
        <p14:creationId xmlns:p14="http://schemas.microsoft.com/office/powerpoint/2010/main" val="3464127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317479" cy="537866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aștepți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liniște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Auzeam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spunându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viitor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aștepta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fi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viitor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Deoarece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încredere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va da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suflu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deznădăjduite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mânările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abia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pâlpâind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pot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ajunge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lumineze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flacără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puternică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Trestia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zdrobită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întindă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vârful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mergi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Reumple-ți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inima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390691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Dumnezeu!</a:t>
            </a:r>
          </a:p>
        </p:txBody>
      </p:sp>
    </p:spTree>
    <p:extLst>
      <p:ext uri="{BB962C8B-B14F-4D97-AF65-F5344CB8AC3E}">
        <p14:creationId xmlns:p14="http://schemas.microsoft.com/office/powerpoint/2010/main" val="3205524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Dumnezeu!</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10304952" cy="5357202"/>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sondaj</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recent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43%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mileniali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născute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1984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2002) „fie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știu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nu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sondaj</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Gallup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descoperit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model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asemănător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grupele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vârstă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Statele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scăzut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Foarte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interesant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sondajul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arătat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până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se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clară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creștini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îndoiască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39%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nu le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rugăciunile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interveni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6"/>
            <a:ext cx="10805994" cy="209832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prietenii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ucenicii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întrebări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Mulțimi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văzuseră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arătând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compasiune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minuni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văzuseră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ochii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dintre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îndoiau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plângeau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4190173"/>
          </a:xfrm>
        </p:spPr>
        <p:txBody>
          <a:bodyPr>
            <a:noAutofit/>
          </a:bodyPr>
          <a:lstStyle/>
          <a:p>
            <a:pPr algn="l">
              <a:lnSpc>
                <a:spcPct val="150000"/>
              </a:lnSpc>
              <a:spcAft>
                <a:spcPts val="800"/>
              </a:spcAft>
            </a:pP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determinat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întrebe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doisprezece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ucenici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plece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Apostolul</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Ioan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descris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întâlnire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Din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clipa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aceea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din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ucenicii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s-</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întors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înapoi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umblau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zis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celor</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doisprezece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duceți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Doamne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răspuns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Simon</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Petru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cine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ducem</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cuvintele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vieții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veșnice</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am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crezut</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am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ajuns</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cunoștința</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Hristosul</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Sfântul</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es-ES"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es-ES"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es-ES"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es-ES"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Ioan</a:t>
            </a:r>
            <a:r>
              <a:rPr lang="es-ES"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6:66-69).</a:t>
            </a:r>
          </a:p>
        </p:txBody>
      </p:sp>
    </p:spTree>
    <p:extLst>
      <p:ext uri="{BB962C8B-B14F-4D97-AF65-F5344CB8AC3E}">
        <p14:creationId xmlns:p14="http://schemas.microsoft.com/office/powerpoint/2010/main" val="176526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505369" cy="4789941"/>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răspuns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întrebările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găsit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explicație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șoapta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insistentă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îmi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instinctul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nostru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închina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perfectă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auzit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explicație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nostru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cunoscuți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acceptați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dorința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noastră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scop</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fi parte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măreț</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înșine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cunosc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se pare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ideea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lumina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învinge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întunericul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10664099" cy="640533"/>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Profeția din Isaia 42 citată în Matei 12</a:t>
            </a:r>
          </a:p>
        </p:txBody>
      </p:sp>
    </p:spTree>
    <p:extLst>
      <p:ext uri="{BB962C8B-B14F-4D97-AF65-F5344CB8AC3E}">
        <p14:creationId xmlns:p14="http://schemas.microsoft.com/office/powerpoint/2010/main" val="2814078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984556"/>
            <a:ext cx="9841489" cy="471478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reiterat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profeția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trestia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frântă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fitilul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fume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transmis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mesaj</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foarte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important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niciodată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foarte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interesant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citat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profeția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propoziție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 inclus-o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plus de sens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Trestia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frântă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n-o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zdrobi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mai arde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stinge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vesti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judecata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după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nu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slăbi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până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așeza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dreptatea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pământ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ostroavele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vor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nădăjdui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Legea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Lui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Isaia</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42:3</a:t>
            </a:r>
            <a:r>
              <a:rPr lang="ro-RO"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4,).</a:t>
            </a: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655682" cy="4739838"/>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cuvinte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aspectele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tu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slab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lupți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înconjurat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întuneric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lumină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plăpândă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licărind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străluci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zdrobit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frânt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Reiterând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profeție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profeția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originală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Isaia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spunea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Noi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Însuși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noastră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320</TotalTime>
  <Words>877</Words>
  <Application>Microsoft Office PowerPoint</Application>
  <PresentationFormat>Ecran lat</PresentationFormat>
  <Paragraphs>15</Paragraphs>
  <Slides>15</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15</vt:i4>
      </vt:variant>
    </vt:vector>
  </HeadingPairs>
  <TitlesOfParts>
    <vt:vector size="21" baseType="lpstr">
      <vt:lpstr>Aptos</vt:lpstr>
      <vt:lpstr>Aptos Display</vt:lpstr>
      <vt:lpstr>Arial</vt:lpstr>
      <vt:lpstr>Montserrat</vt:lpstr>
      <vt:lpstr>Montserrat Medium</vt:lpstr>
      <vt:lpstr>Temă Office</vt:lpstr>
      <vt:lpstr>NU RENUNȚA ! Tema 8</vt:lpstr>
      <vt:lpstr>Nu renunța la Dumnezeu!</vt:lpstr>
      <vt:lpstr>Un sondaj recent arată că 43% dintre mileniali (persoane născute între 1984 și 2002) „fie nu știu, fie nu le pasă, fie nu cred că Dumnezeu există”. Un sondaj Gallup a descoperit un model asemănător în toate grupele de vârstă din Statele Unite: credința în Dumnezeu este la cel mai scăzut nivel din toate timpurile.  Foarte interesant, sondajul a mai arătat că până și cei care se de  clară creștini încep să se îndoiască tot mai mult de Dumnezeu: 39% dintre oamenii care cred în Dumnezeu spun că El nu le aude rugăciunile și/sau nu poate interveni pentru ei.</vt:lpstr>
      <vt:lpstr>Chiar prietenii și ucenicii lui Isus aveau întrebări despre Dumnezeu. Mulțimi de oameni Îl văzuseră pe Isus arătând compasiune și făcând minuni – văzuseră cu ochii lor –, dar unii dintre ei încă se îndoiau și se plângeau.</vt:lpstr>
      <vt:lpstr>Acest lucru L-a determinat pe Isus să îi întrebe pe cei doisprezece ucenici dacă și ei aveau să plece. Apostolul Ioan a descris această întâlnire: Din clipa aceea, mulți din ucenicii Lui s-au întors înapoi și nu mai umblau cu El. Atunci, Isus a zis celor doisprezece: „Voi nu vreți să vă duceți?” „Doamne”, I-a răspuns Simon Petru, „la cine să ne ducem? Tu ai cuvintele vieții veșnice. Și noi am crezut și am ajuns la cunoștința că Tu ești Hristosul, Sfântul lui Dumnezeu” (Ioan 6:66-69).</vt:lpstr>
      <vt:lpstr>Isus este cel mai bun și adevărat răspuns la întrebările mele. Nu am găsit o explicație mai bună pentru șoapta insistentă care îmi spune că există ceva mai mult. Nu cunosc un motiv mai bun pentru instinctul nostru de a ne închina și pentru dorința ca viața să fie perfectă. Nu am auzit o explicație mai demnă pentru dorul nostru de a fi cunoscuți și acceptați, dorința noastră de a avea un scop și de a fi parte din ceva mai măreț decât noi înșine. Nu cunosc un motiv mai bun pentru care se pare că nu putem renunța la ideea că lumina va învinge întunericul.</vt:lpstr>
      <vt:lpstr>Profeția din Isaia 42 citată în Matei 12</vt:lpstr>
      <vt:lpstr>Când a reiterat profeția despre trestia frântă și fitilul fume  gând, Matei a transmis un mesaj foarte important despre un Dumnezeu care nu renunță niciodată. Dar, foarte interesant, Matei nu a citat toată profeția. Există o propoziție pe care nu a inclus-o și care dă un plus de sens și de speranță. Trestia frântă n-o va zdrobi și mucul care mai arde încă nu-l va stinge. Va vesti judecata după adevăr. El nu va slăbi, nici nu Se va lăsa, până va așeza dreptatea pe pământ; și ostroavele vor nădăjdui în Legea Lui (Isaia 42:3-4,).</vt:lpstr>
      <vt:lpstr>Cu alte cuvinte, chiar în aspectele în care tu ești slab și lupți, Isus va fi puternic. Când simți că ești înconjurat de întuneric și mai ai doar o lumină plăpândă licărind, El va străluci puternic pentru tine. Când te simți zdrobit și frânt, El va sta puternic pentru tine. Reiterând această profeție, Matei ne spunea să nu renunțăm la speranță.   În profeția originală, Isaia ne spunea că Isus este speranța. Noi nu trebuie să renunțăm la speranță, căci Însuși Isus va fi Speranța noastră.</vt:lpstr>
      <vt:lpstr>Această propoziție în plus din profeție ne aduce un nou suflu de speranță în orice situație aparent deznădăjduită, căci ne este promis că Dumnezeu va suplini ceea ce ne lipsește. Când suntem descurajați, El ne încurajează. Când nu știm ce să facem, El ne oferă direcție. Când simțim că suntem blocați, El ne ajută să mergem înainte. Când nu simțim iubire, El ne arată iubire.</vt:lpstr>
      <vt:lpstr>Există suficientă speranță pentru toți</vt:lpstr>
      <vt:lpstr>Acesta este lucrul cel mai minunat la speranță. Se aseamănă cu dragostea lui Dumnezeu – nu se epuizează și nu are limite. Această invitație de a nu da drumul speranței nu a fost doar pen  tru cei din vremea lui Isaia sau din cea a lui Matei. Este și pentru noi – chiar aici, chiar acum. Dumnezeul care nu renunță nicioda  tă încă strălucește puternic și stă falnic pentru poporul Său care își pune speranța în El.</vt:lpstr>
      <vt:lpstr>Fii plin de speranță!</vt:lpstr>
      <vt:lpstr>În cele din urmă, a-ți pune speranța în Dumnezeu înseamnă să aștepți în liniște. Auzeam spunându-se că speranța este credința la timpul viitor. Înseamnă a crede și a aștepta că Dumnezeu va fi bun cu tine în viitor. Deoarece Dumnezeu nu a renunțat, putem avea încredere că El va da un suflu nou chiar și celor mai deznădăjduite situații. Lu  mânările abia pâlpâind pot ajunge  să lumineze cu flacără puternică. Trestia zdrobită poate să își întindă din nou vârful spre cer.  Așa că mergi înainte! Reumple-ți inima cu speranță!</vt:lpstr>
      <vt:lpstr>Nu renunța la Dumnezeu!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Delia Scripcariu</cp:lastModifiedBy>
  <cp:revision>14</cp:revision>
  <dcterms:created xsi:type="dcterms:W3CDTF">2024-10-02T08:19:33Z</dcterms:created>
  <dcterms:modified xsi:type="dcterms:W3CDTF">2024-10-03T14:26:07Z</dcterms:modified>
</cp:coreProperties>
</file>