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74" r:id="rId11"/>
    <p:sldId id="275" r:id="rId12"/>
    <p:sldId id="276" r:id="rId13"/>
    <p:sldId id="277" r:id="rId14"/>
    <p:sldId id="278" r:id="rId15"/>
    <p:sldId id="279" r:id="rId16"/>
    <p:sldId id="280" r:id="rId17"/>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6" d="100"/>
          <a:sy n="76" d="100"/>
        </p:scale>
        <p:origin x="114" y="9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Tema 4</a:t>
            </a: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872805" cy="93314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ta nu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influențează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generală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83975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757517" cy="2596842"/>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 Tracy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Balboni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principalul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studiului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cuprinzător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literatura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modernă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spiritualitate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Descoperirile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noastre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atenția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acordată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spiritualității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bolile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grave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o parte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vitală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îngrijirii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viitoare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axate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întreaga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63812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609406" cy="149194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urmă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mii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împăratul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Solomon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scris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inimă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veselă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un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leac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duh</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mâhnit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usucă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oasele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ro-RO"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Proverbe 17:22</a:t>
            </a:r>
            <a:r>
              <a:rPr lang="ro-RO"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endPar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9069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9985622" cy="3587442"/>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participă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frecvent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servicii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religioase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trăiesc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37%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decât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participă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biserică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lungește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medicamentele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reducerea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colesterolului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activă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spiritual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întărește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sistemul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imunitar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crescând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nivelul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globulelor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albe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celulelor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luptă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contra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infecției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606667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749105" cy="5238442"/>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Pacienții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Alzheimer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păstrează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funcția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cognitivă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comportamentală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preocupați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spiritualitate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puțin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religioși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declinul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rapid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religioase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risc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75%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scăzut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depresie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majoră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decât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nereligioase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preocupate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spiritualitate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tind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aibă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obiceiuri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șansele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mari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exercițiu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fizic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mănânce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aibă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susținere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socială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plus,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probabil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vor fuma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vor consuma alcool.</a:t>
            </a:r>
          </a:p>
        </p:txBody>
      </p:sp>
    </p:spTree>
    <p:extLst>
      <p:ext uri="{BB962C8B-B14F-4D97-AF65-F5344CB8AC3E}">
        <p14:creationId xmlns:p14="http://schemas.microsoft.com/office/powerpoint/2010/main" val="1375863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9"/>
            <a:ext cx="10223127" cy="2043650"/>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acum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târziu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nevoie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motiv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inspire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reiei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abandonat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sănătoasă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fericită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niciodată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susține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implicat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te ajuta.</a:t>
            </a:r>
          </a:p>
        </p:txBody>
      </p:sp>
    </p:spTree>
    <p:extLst>
      <p:ext uri="{BB962C8B-B14F-4D97-AF65-F5344CB8AC3E}">
        <p14:creationId xmlns:p14="http://schemas.microsoft.com/office/powerpoint/2010/main" val="859619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223127" cy="3130241"/>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trecut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făcut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alegeri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înseamnă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face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acum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zicală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veche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Momentul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bun de a planta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copac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urmă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douăzeci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doilea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bun moment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acum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acum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momentul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ideal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începi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lăsa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regretele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înfrângerile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trecutului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048846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10342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sănătatea </a:t>
            </a:r>
            <a:b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și la bunăstarea ta!</a:t>
            </a: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9759988" cy="154424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Preaiubitule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doresc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tale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meargă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bine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sporească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sporește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sufletul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3 Ioan 1:2</a:t>
            </a:r>
          </a:p>
        </p:txBody>
      </p:sp>
    </p:spTree>
    <p:extLst>
      <p:ext uri="{BB962C8B-B14F-4D97-AF65-F5344CB8AC3E}">
        <p14:creationId xmlns:p14="http://schemas.microsoft.com/office/powerpoint/2010/main" val="3199085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57815"/>
            <a:ext cx="10190304" cy="147898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interiorul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conectat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Nivelul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activitate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fizică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emoțiile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alegerile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alimentare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gândurile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tale,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influ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ențează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moduri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sesiza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imagina.</a:t>
            </a:r>
          </a:p>
        </p:txBody>
      </p:sp>
    </p:spTree>
    <p:extLst>
      <p:ext uri="{BB962C8B-B14F-4D97-AF65-F5344CB8AC3E}">
        <p14:creationId xmlns:p14="http://schemas.microsoft.com/office/powerpoint/2010/main" val="448101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151708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Dietă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exercițiu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Multora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le vine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gândesc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încerca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diferit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încerca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arăți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765261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900373" cy="153004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concentrezi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parte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trioul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trup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-spirit,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ajunge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neglijezi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aspecte majore ale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sănătății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tale.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Așadar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explorarea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subiectului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sănătății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concentrăm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trup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972323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42605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taine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legătura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minte-trup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efectul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placebo. Un placebo este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medicament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tratament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inactiv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proprietăți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producă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schimbări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fizice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demonstrat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medicația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placebo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determină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serie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rezultate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fizice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pozitive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Îmbunătățirile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determinate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tratamentul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fals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astfel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explicație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îmbunătățirea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pacienții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tratament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913940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31810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Dar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adevărat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opusul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efectului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placebo.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Efectul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nocebo”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face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resimtă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simptome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negative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cauză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așteaptă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rezultate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negative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Cuvântul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placebo vine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latinescul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voi</a:t>
            </a:r>
            <a:r>
              <a:rPr lang="fr-FR" sz="2400" kern="10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face </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bine/</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plăcere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timp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nocebo vine de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latinescul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face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Așteptările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le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influențează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rezultatele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727582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761805" cy="260954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Desigur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știm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placebo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funcționează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știe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placebo.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foarte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interesant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conform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studiu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placebo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știu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primesc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placebo.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studiu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migrene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demonstrează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păcălit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resimți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efectul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placebo.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placebo.</a:t>
            </a:r>
          </a:p>
        </p:txBody>
      </p:sp>
    </p:spTree>
    <p:extLst>
      <p:ext uri="{BB962C8B-B14F-4D97-AF65-F5344CB8AC3E}">
        <p14:creationId xmlns:p14="http://schemas.microsoft.com/office/powerpoint/2010/main" val="3059881065"/>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43</TotalTime>
  <Words>735</Words>
  <Application>Microsoft Office PowerPoint</Application>
  <PresentationFormat>Ecran lat</PresentationFormat>
  <Paragraphs>16</Paragraphs>
  <Slides>16</Slides>
  <Notes>0</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16</vt:i4>
      </vt:variant>
    </vt:vector>
  </HeadingPairs>
  <TitlesOfParts>
    <vt:vector size="22" baseType="lpstr">
      <vt:lpstr>Aptos</vt:lpstr>
      <vt:lpstr>Aptos Display</vt:lpstr>
      <vt:lpstr>Arial</vt:lpstr>
      <vt:lpstr>Montserrat</vt:lpstr>
      <vt:lpstr>Montserrat Medium</vt:lpstr>
      <vt:lpstr>Temă Office</vt:lpstr>
      <vt:lpstr>NU RENUNȚA ! Tema 4</vt:lpstr>
      <vt:lpstr>Nu renunța la sănătatea  și la bunăstarea ta!</vt:lpstr>
      <vt:lpstr>Preaiubitule, doresc ca toate lucrurile tale să-ți meargă bine și sănătatea ta să sporească tot așa cum sporește sufletul tău. 3 Ioan 1:2</vt:lpstr>
      <vt:lpstr>În interiorul tău totul este conectat. Nivelul de activitate fizică, emoțiile, alegerile alimentare, gândurile tale, toate te influ  ențează în moduri pe care nu le poți sesiza sau imagina.</vt:lpstr>
      <vt:lpstr>Dietă și exercițiu. Multora le vine în minte această frază când se gândesc la sănătate. Dar a încerca să fii sănătos este diferit de a încerca să arăți sănătos.</vt:lpstr>
      <vt:lpstr>Dacă te concentrezi doar pe o parte din trioul minte-trup-spirit, poți ajunge să neglijezi alte aspecte majore ale sănătății tale. Așadar, în explorarea subiectului sănătății să nu ne concentrăm doar pe trup!</vt:lpstr>
      <vt:lpstr>Una dintre marile taine legate de legătura minte-trup este efectul placebo. Un placebo este un medicament sau tratament inactiv, care nu are proprietăți care să producă schimbări fizice, și totuși s-a demonstrat că medicația placebo determină o serie de rezultate fizice pozitive. Îmbunătățirile nu sunt determinate de tratamentul fals, astfel că singura explicație este că îmbunătățirea vine din faptul că pacienții cred în tratament.</vt:lpstr>
      <vt:lpstr>Dar la fel de adevărat este și opusul efectului placebo. „Efectul nocebo” îi face pe oameni să resimtă simptome negative din cauză că se așteaptă la rezultate negative. Cuvântul placebo vine din latinescul „voi face bine/plăcere”, în timp ce nocebo vine de la latinescul „voi face rău”. Așteptările pe care le ai influențează rezultatele.</vt:lpstr>
      <vt:lpstr>Desigur, știm că placebo funcționează când persoana nu știe că este placebo. Dar foarte interesant, conform unui studiu, un placebo poate fi de ajutor chiar și când oamenii știu că primesc placebo. Un studiu pe migrene demonstrează că nu trebuie să fii păcălit ca să resimți efectul placebo. Poți lua tu singur un placebo.</vt:lpstr>
      <vt:lpstr>Mintea ta nu este singura care îți influențează sănătatea generală. Și spiritul tău are această putere.</vt:lpstr>
      <vt:lpstr>Dr. Tracy Balboni, principalul autor al studiului cel mai cuprinzător din literatura modernă despre sănătate și spiritualitate, spune: „Descoperirile noastre arată că atenția acordată spiritualității în bolile grave și în sănătate ar trebui să fie o parte vitală a îngrijirii viitoare axate pe întreaga persoană.</vt:lpstr>
      <vt:lpstr>În urmă cu mii de ani, împăratul Solomon a scris: „O inimă veselă este un bun leac, dar un duh mâhnit usucă oasele”  (Proverbe 17:22).</vt:lpstr>
      <vt:lpstr>• Persoanele care participă frecvent la servicii religioase trăiesc cu 37% mai mult decât cele care nu participă. De fapt, mersul la biserică lungește speranța de viață la fel de mult ca medicamentele pentru reducerea colesterolului.  • O viață activă spiritual îți întărește sistemul imunitar, crescând nivelul globulelor albe și al celulelor T care luptă contra infecției.</vt:lpstr>
      <vt:lpstr>• Pacienții cu Alzheimer își păstrează funcția cognitivă și comportamentală mai mult dacă sunt mai preocupați de spiritualitate. Cu cât sunt mai puțin religioși, cu atât declinul este mai rapid. • Persoanele religioase au un risc cu 75% mai scăzut de a suferi o depresie majoră decât persoanele nereligioase. • Persoanele preocupate de spiritualitate tind să aibă obiceiuri mai sănătoase: șansele sunt mai mari să facă exercițiu fizic, să mănânce sănătos și să aibă susținere socială. În plus, probabil că nu vor fuma și nu vor consuma alcool.</vt:lpstr>
      <vt:lpstr>Începe acum, nu este prea târziu ! Dacă ai nevoie de un motiv care să te inspire să îți reiei visul abandonat de a avea o viață mai sănătoasă și mai fericită, iată-l: Dumnezeul care nu renunță niciodată te susține și încă este cu totul implicat în a te ajuta.</vt:lpstr>
      <vt:lpstr>Chiar dacă în trecut nu ai făcut alegeri sănătoase, asta nu înseamnă că nu le poți face acum. O zicală veche spune: „Momentul cel mai bun de a planta un copac a fost în urmă  cu douăzeci de ani. Al doilea cel mai bun moment este acum.” Chiar acum este momentul ideal să începi. Nu lăsa regretele  sau înfrângerile trecutului să te țină pe loc!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Delia Scripcariu</cp:lastModifiedBy>
  <cp:revision>10</cp:revision>
  <dcterms:created xsi:type="dcterms:W3CDTF">2024-10-02T08:19:33Z</dcterms:created>
  <dcterms:modified xsi:type="dcterms:W3CDTF">2024-10-03T07:18:28Z</dcterms:modified>
</cp:coreProperties>
</file>