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12192000" cy="6858000"/>
  <p:defaultTextStyle>
    <a:defPPr>
      <a:defRPr lang="pt-B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456"/>
    <p:restoredTop sz="92475"/>
  </p:normalViewPr>
  <p:slideViewPr>
    <p:cSldViewPr>
      <p:cViewPr>
        <p:scale>
          <a:sx n="100" d="100"/>
          <a:sy n="100" d="100"/>
        </p:scale>
        <p:origin x="-216" y="-72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RO"/>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72577FCF-D11F-C84A-A747-9C6D607DCA52}" type="datetimeFigureOut">
              <a:rPr lang="en-RO" smtClean="0"/>
              <a:t>02.02.2025</a:t>
            </a:fld>
            <a:endParaRPr lang="en-RO"/>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RO"/>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RO"/>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RO"/>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A1E4CF14-C0BC-DA43-A228-C62A171AC2F9}" type="slidenum">
              <a:rPr lang="en-RO" smtClean="0"/>
              <a:t>‹#›</a:t>
            </a:fld>
            <a:endParaRPr lang="en-RO"/>
          </a:p>
        </p:txBody>
      </p:sp>
    </p:spTree>
    <p:extLst>
      <p:ext uri="{BB962C8B-B14F-4D97-AF65-F5344CB8AC3E}">
        <p14:creationId xmlns:p14="http://schemas.microsoft.com/office/powerpoint/2010/main" val="4277251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O" dirty="0"/>
          </a:p>
        </p:txBody>
      </p:sp>
      <p:sp>
        <p:nvSpPr>
          <p:cNvPr id="4" name="Slide Number Placeholder 3"/>
          <p:cNvSpPr>
            <a:spLocks noGrp="1"/>
          </p:cNvSpPr>
          <p:nvPr>
            <p:ph type="sldNum" sz="quarter" idx="5"/>
          </p:nvPr>
        </p:nvSpPr>
        <p:spPr/>
        <p:txBody>
          <a:bodyPr/>
          <a:lstStyle/>
          <a:p>
            <a:fld id="{A1E4CF14-C0BC-DA43-A228-C62A171AC2F9}" type="slidenum">
              <a:rPr lang="en-RO" smtClean="0"/>
              <a:t>19</a:t>
            </a:fld>
            <a:endParaRPr lang="en-RO"/>
          </a:p>
        </p:txBody>
      </p:sp>
    </p:spTree>
    <p:extLst>
      <p:ext uri="{BB962C8B-B14F-4D97-AF65-F5344CB8AC3E}">
        <p14:creationId xmlns:p14="http://schemas.microsoft.com/office/powerpoint/2010/main" val="2413455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p:spPr>
        <p:txBody>
          <a:bodyPr anchor="b"/>
          <a:lstStyle>
            <a:lvl1pPr algn="ctr">
              <a:defRPr sz="6000"/>
            </a:lvl1pPr>
          </a:lstStyle>
          <a:p>
            <a:pPr>
              <a:defRPr/>
            </a:pPr>
            <a:r>
              <a:rPr lang="en-US"/>
              <a:t>Click to edit Master title style</a:t>
            </a:r>
            <a:endParaRPr lang="pt-BR"/>
          </a:p>
        </p:txBody>
      </p:sp>
      <p:sp>
        <p:nvSpPr>
          <p:cNvPr id="3" name="Subtitle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pt-BR"/>
          </a:p>
        </p:txBody>
      </p:sp>
      <p:sp>
        <p:nvSpPr>
          <p:cNvPr id="4" name="Date Placeholder 3"/>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5" name="Footer Placeholder 4"/>
          <p:cNvSpPr>
            <a:spLocks noGrp="1"/>
          </p:cNvSpPr>
          <p:nvPr>
            <p:ph type="ftr" sz="quarter" idx="11"/>
          </p:nvPr>
        </p:nvSpPr>
        <p:spPr bwMode="auto"/>
        <p:txBody>
          <a:bodyPr/>
          <a:lstStyle/>
          <a:p>
            <a:pPr>
              <a:defRPr/>
            </a:pPr>
            <a:endParaRPr lang="pt-BR"/>
          </a:p>
        </p:txBody>
      </p:sp>
      <p:sp>
        <p:nvSpPr>
          <p:cNvPr id="6" name="Slide Number Placeholder 5"/>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pt-BR"/>
          </a:p>
        </p:txBody>
      </p:sp>
      <p:sp>
        <p:nvSpPr>
          <p:cNvPr id="3" name="Vertical Text Placeholder 2"/>
          <p:cNvSpPr>
            <a:spLocks noGrp="1"/>
          </p:cNvSpPr>
          <p:nvPr>
            <p:ph type="body" orient="vert" idx="1"/>
          </p:nvPr>
        </p:nvSpPr>
        <p:spPr bwMode="auto"/>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5" name="Footer Placeholder 4"/>
          <p:cNvSpPr>
            <a:spLocks noGrp="1"/>
          </p:cNvSpPr>
          <p:nvPr>
            <p:ph type="ftr" sz="quarter" idx="11"/>
          </p:nvPr>
        </p:nvSpPr>
        <p:spPr bwMode="auto"/>
        <p:txBody>
          <a:bodyPr/>
          <a:lstStyle/>
          <a:p>
            <a:pPr>
              <a:defRPr/>
            </a:pPr>
            <a:endParaRPr lang="pt-BR"/>
          </a:p>
        </p:txBody>
      </p:sp>
      <p:sp>
        <p:nvSpPr>
          <p:cNvPr id="6" name="Slide Number Placeholder 5"/>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2" name="Vertical Title 1"/>
          <p:cNvSpPr>
            <a:spLocks noGrp="1"/>
          </p:cNvSpPr>
          <p:nvPr>
            <p:ph type="title" orient="vert"/>
          </p:nvPr>
        </p:nvSpPr>
        <p:spPr bwMode="auto">
          <a:xfrm>
            <a:off x="8724900" y="365125"/>
            <a:ext cx="2628900" cy="5811838"/>
          </a:xfrm>
        </p:spPr>
        <p:txBody>
          <a:bodyPr vert="eaVert"/>
          <a:lstStyle/>
          <a:p>
            <a:pPr>
              <a:defRPr/>
            </a:pPr>
            <a:r>
              <a:rPr lang="en-US"/>
              <a:t>Click to edit Master title style</a:t>
            </a:r>
            <a:endParaRPr lang="pt-BR"/>
          </a:p>
        </p:txBody>
      </p:sp>
      <p:sp>
        <p:nvSpPr>
          <p:cNvPr id="3" name="Vertical Text Placeholder 2"/>
          <p:cNvSpPr>
            <a:spLocks noGrp="1"/>
          </p:cNvSpPr>
          <p:nvPr>
            <p:ph type="body" orient="vert" idx="1"/>
          </p:nvPr>
        </p:nvSpPr>
        <p:spPr bwMode="auto">
          <a:xfrm>
            <a:off x="838200" y="365125"/>
            <a:ext cx="7734300" cy="5811838"/>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5" name="Footer Placeholder 4"/>
          <p:cNvSpPr>
            <a:spLocks noGrp="1"/>
          </p:cNvSpPr>
          <p:nvPr>
            <p:ph type="ftr" sz="quarter" idx="11"/>
          </p:nvPr>
        </p:nvSpPr>
        <p:spPr bwMode="auto"/>
        <p:txBody>
          <a:bodyPr/>
          <a:lstStyle/>
          <a:p>
            <a:pPr>
              <a:defRPr/>
            </a:pPr>
            <a:endParaRPr lang="pt-BR"/>
          </a:p>
        </p:txBody>
      </p:sp>
      <p:sp>
        <p:nvSpPr>
          <p:cNvPr id="6" name="Slide Number Placeholder 5"/>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pt-BR"/>
          </a:p>
        </p:txBody>
      </p:sp>
      <p:sp>
        <p:nvSpPr>
          <p:cNvPr id="3" name="Content Placeholder 2"/>
          <p:cNvSpPr>
            <a:spLocks noGrp="1"/>
          </p:cNvSpPr>
          <p:nvPr>
            <p:ph idx="1"/>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5" name="Footer Placeholder 4"/>
          <p:cNvSpPr>
            <a:spLocks noGrp="1"/>
          </p:cNvSpPr>
          <p:nvPr>
            <p:ph type="ftr" sz="quarter" idx="11"/>
          </p:nvPr>
        </p:nvSpPr>
        <p:spPr bwMode="auto"/>
        <p:txBody>
          <a:bodyPr/>
          <a:lstStyle/>
          <a:p>
            <a:pPr>
              <a:defRPr/>
            </a:pPr>
            <a:endParaRPr lang="pt-BR"/>
          </a:p>
        </p:txBody>
      </p:sp>
      <p:sp>
        <p:nvSpPr>
          <p:cNvPr id="6" name="Slide Number Placeholder 5"/>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lstStyle>
            <a:lvl1pPr>
              <a:defRPr sz="6000"/>
            </a:lvl1pPr>
          </a:lstStyle>
          <a:p>
            <a:pPr>
              <a:defRPr/>
            </a:pPr>
            <a:r>
              <a:rPr lang="en-US"/>
              <a:t>Click to edit Master title style</a:t>
            </a:r>
            <a:endParaRPr lang="pt-BR"/>
          </a:p>
        </p:txBody>
      </p:sp>
      <p:sp>
        <p:nvSpPr>
          <p:cNvPr id="3"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4" name="Date Placeholder 3"/>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5" name="Footer Placeholder 4"/>
          <p:cNvSpPr>
            <a:spLocks noGrp="1"/>
          </p:cNvSpPr>
          <p:nvPr>
            <p:ph type="ftr" sz="quarter" idx="11"/>
          </p:nvPr>
        </p:nvSpPr>
        <p:spPr bwMode="auto"/>
        <p:txBody>
          <a:bodyPr/>
          <a:lstStyle/>
          <a:p>
            <a:pPr>
              <a:defRPr/>
            </a:pPr>
            <a:endParaRPr lang="pt-BR"/>
          </a:p>
        </p:txBody>
      </p:sp>
      <p:sp>
        <p:nvSpPr>
          <p:cNvPr id="6" name="Slide Number Placeholder 5"/>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pt-BR"/>
          </a:p>
        </p:txBody>
      </p:sp>
      <p:sp>
        <p:nvSpPr>
          <p:cNvPr id="3" name="Content Placeholder 2"/>
          <p:cNvSpPr>
            <a:spLocks noGrp="1"/>
          </p:cNvSpPr>
          <p:nvPr>
            <p:ph sz="half" idx="1"/>
          </p:nvPr>
        </p:nvSpPr>
        <p:spPr bwMode="auto">
          <a:xfrm>
            <a:off x="838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5" name="Date Placeholder 4"/>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6" name="Footer Placeholder 5"/>
          <p:cNvSpPr>
            <a:spLocks noGrp="1"/>
          </p:cNvSpPr>
          <p:nvPr>
            <p:ph type="ftr" sz="quarter" idx="11"/>
          </p:nvPr>
        </p:nvSpPr>
        <p:spPr bwMode="auto"/>
        <p:txBody>
          <a:bodyPr/>
          <a:lstStyle/>
          <a:p>
            <a:pPr>
              <a:defRPr/>
            </a:pPr>
            <a:endParaRPr lang="pt-BR"/>
          </a:p>
        </p:txBody>
      </p:sp>
      <p:sp>
        <p:nvSpPr>
          <p:cNvPr id="7" name="Slide Number Placeholder 6"/>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365125"/>
            <a:ext cx="10515600" cy="1325563"/>
          </a:xfrm>
        </p:spPr>
        <p:txBody>
          <a:bodyPr/>
          <a:lstStyle/>
          <a:p>
            <a:pPr>
              <a:defRPr/>
            </a:pPr>
            <a:r>
              <a:rPr lang="en-US"/>
              <a:t>Click to edit Master title style</a:t>
            </a:r>
            <a:endParaRPr lang="pt-BR"/>
          </a:p>
        </p:txBody>
      </p:sp>
      <p:sp>
        <p:nvSpPr>
          <p:cNvPr id="3"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4" name="Content Placeholder 3"/>
          <p:cNvSpPr>
            <a:spLocks noGrp="1"/>
          </p:cNvSpPr>
          <p:nvPr>
            <p:ph sz="half" idx="2"/>
          </p:nvPr>
        </p:nvSpPr>
        <p:spPr bwMode="auto">
          <a:xfrm>
            <a:off x="839788" y="2505074"/>
            <a:ext cx="5157787"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5"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5"/>
          <p:cNvSpPr>
            <a:spLocks noGrp="1"/>
          </p:cNvSpPr>
          <p:nvPr>
            <p:ph sz="quarter" idx="4"/>
          </p:nvPr>
        </p:nvSpPr>
        <p:spPr bwMode="auto">
          <a:xfrm>
            <a:off x="6172200" y="2505074"/>
            <a:ext cx="5183188"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7" name="Date Placeholder 6"/>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8" name="Footer Placeholder 7"/>
          <p:cNvSpPr>
            <a:spLocks noGrp="1"/>
          </p:cNvSpPr>
          <p:nvPr>
            <p:ph type="ftr" sz="quarter" idx="11"/>
          </p:nvPr>
        </p:nvSpPr>
        <p:spPr bwMode="auto"/>
        <p:txBody>
          <a:bodyPr/>
          <a:lstStyle/>
          <a:p>
            <a:pPr>
              <a:defRPr/>
            </a:pPr>
            <a:endParaRPr lang="pt-BR"/>
          </a:p>
        </p:txBody>
      </p:sp>
      <p:sp>
        <p:nvSpPr>
          <p:cNvPr id="9" name="Slide Number Placeholder 8"/>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pt-BR"/>
          </a:p>
        </p:txBody>
      </p:sp>
      <p:sp>
        <p:nvSpPr>
          <p:cNvPr id="3" name="Date Placeholder 2"/>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4" name="Footer Placeholder 3"/>
          <p:cNvSpPr>
            <a:spLocks noGrp="1"/>
          </p:cNvSpPr>
          <p:nvPr>
            <p:ph type="ftr" sz="quarter" idx="11"/>
          </p:nvPr>
        </p:nvSpPr>
        <p:spPr bwMode="auto"/>
        <p:txBody>
          <a:bodyPr/>
          <a:lstStyle/>
          <a:p>
            <a:pPr>
              <a:defRPr/>
            </a:pPr>
            <a:endParaRPr lang="pt-BR"/>
          </a:p>
        </p:txBody>
      </p:sp>
      <p:sp>
        <p:nvSpPr>
          <p:cNvPr id="5" name="Slide Number Placeholder 4"/>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2" name="Date Placeholder 1"/>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3" name="Footer Placeholder 2"/>
          <p:cNvSpPr>
            <a:spLocks noGrp="1"/>
          </p:cNvSpPr>
          <p:nvPr>
            <p:ph type="ftr" sz="quarter" idx="11"/>
          </p:nvPr>
        </p:nvSpPr>
        <p:spPr bwMode="auto"/>
        <p:txBody>
          <a:bodyPr/>
          <a:lstStyle/>
          <a:p>
            <a:pPr>
              <a:defRPr/>
            </a:pPr>
            <a:endParaRPr lang="pt-BR"/>
          </a:p>
        </p:txBody>
      </p:sp>
      <p:sp>
        <p:nvSpPr>
          <p:cNvPr id="4" name="Slide Number Placeholder 3"/>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pt-BR"/>
          </a:p>
        </p:txBody>
      </p:sp>
      <p:sp>
        <p:nvSpPr>
          <p:cNvPr id="3" name="Content Placehold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6" name="Footer Placeholder 5"/>
          <p:cNvSpPr>
            <a:spLocks noGrp="1"/>
          </p:cNvSpPr>
          <p:nvPr>
            <p:ph type="ftr" sz="quarter" idx="11"/>
          </p:nvPr>
        </p:nvSpPr>
        <p:spPr bwMode="auto"/>
        <p:txBody>
          <a:bodyPr/>
          <a:lstStyle/>
          <a:p>
            <a:pPr>
              <a:defRPr/>
            </a:pPr>
            <a:endParaRPr lang="pt-BR"/>
          </a:p>
        </p:txBody>
      </p:sp>
      <p:sp>
        <p:nvSpPr>
          <p:cNvPr id="7" name="Slide Number Placeholder 6"/>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pt-BR"/>
          </a:p>
        </p:txBody>
      </p:sp>
      <p:sp>
        <p:nvSpPr>
          <p:cNvPr id="3" name="Picture Placehold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pt-BR"/>
          </a:p>
        </p:txBody>
      </p:sp>
      <p:sp>
        <p:nvSpPr>
          <p:cNvPr id="4"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p:cNvSpPr>
            <a:spLocks noGrp="1"/>
          </p:cNvSpPr>
          <p:nvPr>
            <p:ph type="dt" sz="half" idx="10"/>
          </p:nvPr>
        </p:nvSpPr>
        <p:spPr bwMode="auto"/>
        <p:txBody>
          <a:bodyPr/>
          <a:lstStyle/>
          <a:p>
            <a:pPr>
              <a:defRPr/>
            </a:pPr>
            <a:fld id="{10629ADE-8CFD-4149-873B-3F8662D8AEAA}" type="datetimeFigureOut">
              <a:rPr lang="pt-BR"/>
              <a:t>02/02/2025</a:t>
            </a:fld>
            <a:endParaRPr lang="pt-BR"/>
          </a:p>
        </p:txBody>
      </p:sp>
      <p:sp>
        <p:nvSpPr>
          <p:cNvPr id="6" name="Footer Placeholder 5"/>
          <p:cNvSpPr>
            <a:spLocks noGrp="1"/>
          </p:cNvSpPr>
          <p:nvPr>
            <p:ph type="ftr" sz="quarter" idx="11"/>
          </p:nvPr>
        </p:nvSpPr>
        <p:spPr bwMode="auto"/>
        <p:txBody>
          <a:bodyPr/>
          <a:lstStyle/>
          <a:p>
            <a:pPr>
              <a:defRPr/>
            </a:pPr>
            <a:endParaRPr lang="pt-BR"/>
          </a:p>
        </p:txBody>
      </p:sp>
      <p:sp>
        <p:nvSpPr>
          <p:cNvPr id="7" name="Slide Number Placeholder 6"/>
          <p:cNvSpPr>
            <a:spLocks noGrp="1"/>
          </p:cNvSpPr>
          <p:nvPr>
            <p:ph type="sldNum" sz="quarter" idx="12"/>
          </p:nvPr>
        </p:nvSpPr>
        <p:spPr bwMode="auto"/>
        <p:txBody>
          <a:bodyPr/>
          <a:lstStyle/>
          <a:p>
            <a:pPr>
              <a:defRPr/>
            </a:pPr>
            <a:fld id="{823ECBDF-92E9-42AC-A2BC-5761CD677A07}" type="slidenum">
              <a:rPr lang="pt-B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US"/>
              <a:t>Click to edit Master title style</a:t>
            </a:r>
            <a:endParaRPr lang="pt-BR"/>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0629ADE-8CFD-4149-873B-3F8662D8AEAA}" type="datetimeFigureOut">
              <a:rPr lang="pt-BR"/>
              <a:t>02/02/2025</a:t>
            </a:fld>
            <a:endParaRPr lang="pt-BR"/>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pt-BR"/>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23ECBDF-92E9-42AC-A2BC-5761CD677A07}" type="slidenum">
              <a:rPr lang="pt-B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pt-B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encyclopedia.adventist.org/article?id=7CF2&amp;highlight=Anna|Knight"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Subtitle 2"/>
          <p:cNvSpPr>
            <a:spLocks noGrp="1"/>
          </p:cNvSpPr>
          <p:nvPr>
            <p:ph type="subTitle" idx="1"/>
          </p:nvPr>
        </p:nvSpPr>
        <p:spPr bwMode="auto">
          <a:xfrm>
            <a:off x="277092" y="2042698"/>
            <a:ext cx="5116945" cy="886914"/>
          </a:xfrm>
        </p:spPr>
        <p:txBody>
          <a:bodyPr>
            <a:noAutofit/>
          </a:bodyPr>
          <a:lstStyle/>
          <a:p>
            <a:pPr algn="l">
              <a:defRPr/>
            </a:pPr>
            <a:r>
              <a:rPr lang="en-US" sz="4400" b="1" dirty="0" err="1">
                <a:solidFill>
                  <a:srgbClr val="D72E67"/>
                </a:solidFill>
                <a:latin typeface="Botanical Flourish - Personal U"/>
                <a:ea typeface="Daydreamer"/>
                <a:cs typeface="Daydreamer"/>
              </a:rPr>
              <a:t>fiica</a:t>
            </a:r>
            <a:r>
              <a:rPr lang="en-US" sz="4400" b="1" dirty="0">
                <a:solidFill>
                  <a:srgbClr val="D72E67"/>
                </a:solidFill>
                <a:latin typeface="Botanical Flourish - Personal U"/>
                <a:ea typeface="Daydreamer"/>
                <a:cs typeface="Daydreamer"/>
              </a:rPr>
              <a:t> Lui</a:t>
            </a:r>
            <a:endParaRPr lang="pt-BR" sz="4400" b="1" dirty="0">
              <a:solidFill>
                <a:srgbClr val="D72E67"/>
              </a:solidFill>
              <a:latin typeface="Botanical Flourish - Personal U"/>
              <a:ea typeface="Daydreamer"/>
              <a:cs typeface="Daydreamer"/>
            </a:endParaRPr>
          </a:p>
        </p:txBody>
      </p:sp>
      <p:sp>
        <p:nvSpPr>
          <p:cNvPr id="5" name="TextBox 4"/>
          <p:cNvSpPr txBox="1"/>
          <p:nvPr/>
        </p:nvSpPr>
        <p:spPr bwMode="auto">
          <a:xfrm>
            <a:off x="1385456" y="634855"/>
            <a:ext cx="4842624" cy="292388"/>
          </a:xfrm>
          <a:prstGeom prst="rect">
            <a:avLst/>
          </a:prstGeom>
          <a:noFill/>
        </p:spPr>
        <p:txBody>
          <a:bodyPr wrap="square">
            <a:spAutoFit/>
          </a:bodyPr>
          <a:lstStyle/>
          <a:p>
            <a:pPr>
              <a:defRPr/>
            </a:pPr>
            <a:r>
              <a:rPr lang="pt-BR" sz="1300" dirty="0">
                <a:solidFill>
                  <a:schemeClr val="bg1"/>
                </a:solidFill>
                <a:latin typeface="Montserrat Medium"/>
              </a:rPr>
              <a:t>2025, ZIUA INTERNATIONALĂ DE RUGĂCIUNE A FEMEII</a:t>
            </a:r>
            <a:endParaRPr dirty="0"/>
          </a:p>
        </p:txBody>
      </p:sp>
      <p:sp>
        <p:nvSpPr>
          <p:cNvPr id="4" name="TextBox 3"/>
          <p:cNvSpPr txBox="1"/>
          <p:nvPr/>
        </p:nvSpPr>
        <p:spPr bwMode="auto">
          <a:xfrm>
            <a:off x="277092" y="1306195"/>
            <a:ext cx="7835132" cy="646331"/>
          </a:xfrm>
          <a:prstGeom prst="rect">
            <a:avLst/>
          </a:prstGeom>
          <a:noFill/>
        </p:spPr>
        <p:txBody>
          <a:bodyPr wrap="square">
            <a:spAutoFit/>
          </a:bodyPr>
          <a:lstStyle/>
          <a:p>
            <a:pPr>
              <a:defRPr/>
            </a:pPr>
            <a:r>
              <a:rPr lang="en-US" sz="3600" spc="-150" dirty="0" err="1">
                <a:solidFill>
                  <a:srgbClr val="56133C"/>
                </a:solidFill>
                <a:latin typeface="Montserrat Light"/>
                <a:ea typeface="Times New Roman"/>
                <a:cs typeface="Calibri"/>
              </a:rPr>
              <a:t>Descoperă</a:t>
            </a:r>
            <a:r>
              <a:rPr lang="en-US" sz="3600" spc="-150" dirty="0">
                <a:solidFill>
                  <a:srgbClr val="56133C"/>
                </a:solidFill>
                <a:latin typeface="Montserrat Light"/>
                <a:ea typeface="Times New Roman"/>
                <a:cs typeface="Calibri"/>
              </a:rPr>
              <a:t> </a:t>
            </a:r>
            <a:r>
              <a:rPr lang="en-US" sz="3600" spc="-150" dirty="0" err="1">
                <a:solidFill>
                  <a:srgbClr val="56133C"/>
                </a:solidFill>
                <a:latin typeface="Montserrat Light"/>
                <a:ea typeface="Times New Roman"/>
                <a:cs typeface="Calibri"/>
              </a:rPr>
              <a:t>bucuria</a:t>
            </a:r>
            <a:r>
              <a:rPr lang="en-US" sz="3600" spc="-150" dirty="0">
                <a:solidFill>
                  <a:srgbClr val="56133C"/>
                </a:solidFill>
                <a:latin typeface="Montserrat Light"/>
                <a:ea typeface="Times New Roman"/>
                <a:cs typeface="Calibri"/>
              </a:rPr>
              <a:t> de a fi </a:t>
            </a:r>
            <a:r>
              <a:rPr lang="en-US" sz="3600" spc="-150" dirty="0" err="1">
                <a:solidFill>
                  <a:srgbClr val="56133C"/>
                </a:solidFill>
                <a:latin typeface="Montserrat Light"/>
                <a:ea typeface="Times New Roman"/>
                <a:cs typeface="Calibri"/>
              </a:rPr>
              <a:t>numită</a:t>
            </a:r>
            <a:r>
              <a:rPr lang="en-US" sz="3600" spc="-150" dirty="0">
                <a:solidFill>
                  <a:srgbClr val="56133C"/>
                </a:solidFill>
                <a:latin typeface="Montserrat Light"/>
                <a:ea typeface="Times New Roman"/>
                <a:cs typeface="Calibri"/>
              </a:rPr>
              <a:t>  </a:t>
            </a:r>
            <a:endParaRPr lang="pt-BR" sz="3600" spc="-150" dirty="0">
              <a:solidFill>
                <a:srgbClr val="56133C"/>
              </a:solidFill>
              <a:latin typeface="Montserrat Light"/>
            </a:endParaRPr>
          </a:p>
        </p:txBody>
      </p:sp>
      <p:sp>
        <p:nvSpPr>
          <p:cNvPr id="2" name="TextBox 1"/>
          <p:cNvSpPr txBox="1"/>
          <p:nvPr/>
        </p:nvSpPr>
        <p:spPr bwMode="auto">
          <a:xfrm>
            <a:off x="3806768" y="2331478"/>
            <a:ext cx="3691870" cy="923330"/>
          </a:xfrm>
          <a:prstGeom prst="rect">
            <a:avLst/>
          </a:prstGeom>
          <a:noFill/>
        </p:spPr>
        <p:txBody>
          <a:bodyPr wrap="square" rtlCol="0">
            <a:spAutoFit/>
          </a:bodyPr>
          <a:lstStyle/>
          <a:p>
            <a:pPr marL="0" marR="0" algn="ctr">
              <a:defRPr/>
            </a:pPr>
            <a:r>
              <a:rPr lang="en-US" sz="1800" dirty="0">
                <a:latin typeface="Avenir Book"/>
                <a:ea typeface="Calibri"/>
                <a:cs typeface="Calibri"/>
              </a:rPr>
              <a:t>de Charissa Torossian</a:t>
            </a:r>
            <a:endParaRPr lang="en-US" sz="1800" dirty="0">
              <a:latin typeface="Calibri"/>
              <a:ea typeface="Calibri"/>
              <a:cs typeface="Times New Roman"/>
            </a:endParaRPr>
          </a:p>
          <a:p>
            <a:pPr marL="0" marR="0" algn="ctr">
              <a:defRPr/>
            </a:pPr>
            <a:r>
              <a:rPr lang="en-US" sz="1800" dirty="0">
                <a:latin typeface="Avenir Book"/>
                <a:ea typeface="Calibri"/>
                <a:cs typeface="Calibri"/>
              </a:rPr>
              <a:t> </a:t>
            </a:r>
            <a:endParaRPr lang="en-US" sz="1800" dirty="0">
              <a:latin typeface="Calibri"/>
              <a:ea typeface="Calibri"/>
              <a:cs typeface="Times New Roman"/>
            </a:endParaRPr>
          </a:p>
          <a:p>
            <a:pPr>
              <a:defRPr/>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7" y="2420470"/>
            <a:ext cx="9959109" cy="3922603"/>
          </a:xfrm>
        </p:spPr>
        <p:txBody>
          <a:bodyPr>
            <a:normAutofit/>
          </a:bodyPr>
          <a:lstStyle/>
          <a:p>
            <a:pPr marL="457200" marR="0" lvl="1" indent="0">
              <a:buClr>
                <a:srgbClr val="000000"/>
              </a:buClr>
              <a:buNone/>
              <a:defRPr/>
            </a:pPr>
            <a:endParaRPr lang="en-US" dirty="0">
              <a:solidFill>
                <a:schemeClr val="accent1">
                  <a:lumMod val="75000"/>
                </a:schemeClr>
              </a:solidFill>
              <a:latin typeface="Calibri"/>
              <a:ea typeface="Calibri"/>
              <a:cs typeface="Times New Roman"/>
            </a:endParaRPr>
          </a:p>
          <a:p>
            <a:pPr marL="0" indent="0" algn="ctr">
              <a:buNone/>
            </a:pPr>
            <a:endPar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Încolo</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fiecare</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din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voi</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să-și</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iubească</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nevasta</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pe sine;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nevasta</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teamă</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32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bărbat</a:t>
            </a:r>
            <a:r>
              <a:rPr lang="en-US" sz="32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sz="3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lgn="ctr">
              <a:buNone/>
              <a:defRPr/>
            </a:pPr>
            <a:r>
              <a:rPr lang="en-US" sz="3200" dirty="0">
                <a:solidFill>
                  <a:schemeClr val="accent1">
                    <a:lumMod val="75000"/>
                  </a:schemeClr>
                </a:solidFill>
                <a:latin typeface="Avenir Book"/>
                <a:ea typeface="Calibri"/>
                <a:cs typeface="Times New Roman"/>
              </a:rPr>
              <a:t> </a:t>
            </a:r>
            <a:endParaRPr dirty="0"/>
          </a:p>
          <a:p>
            <a:pPr marL="0" marR="0" indent="0" algn="ctr">
              <a:buNone/>
              <a:defRPr/>
            </a:pPr>
            <a:r>
              <a:rPr lang="en-US" dirty="0">
                <a:solidFill>
                  <a:schemeClr val="accent1">
                    <a:lumMod val="75000"/>
                  </a:schemeClr>
                </a:solidFill>
                <a:latin typeface="Avenir Book"/>
                <a:ea typeface="Calibri"/>
                <a:cs typeface="Times New Roman"/>
              </a:rPr>
              <a:t>(</a:t>
            </a:r>
            <a:r>
              <a:rPr lang="en-US" dirty="0" err="1">
                <a:solidFill>
                  <a:schemeClr val="accent1">
                    <a:lumMod val="75000"/>
                  </a:schemeClr>
                </a:solidFill>
                <a:latin typeface="Avenir Book"/>
                <a:ea typeface="Calibri"/>
                <a:cs typeface="Times New Roman"/>
              </a:rPr>
              <a:t>Efeseni</a:t>
            </a:r>
            <a:r>
              <a:rPr lang="en-US" dirty="0">
                <a:solidFill>
                  <a:schemeClr val="accent1">
                    <a:lumMod val="75000"/>
                  </a:schemeClr>
                </a:solidFill>
                <a:latin typeface="Avenir Book"/>
                <a:ea typeface="Calibri"/>
                <a:cs typeface="Times New Roman"/>
              </a:rPr>
              <a:t> 5:33)</a:t>
            </a:r>
            <a:endParaRPr lang="en-US" dirty="0">
              <a:solidFill>
                <a:schemeClr val="accent1">
                  <a:lumMod val="75000"/>
                </a:schemeClr>
              </a:solidFill>
              <a:latin typeface="Calibri"/>
              <a:ea typeface="Calibri"/>
              <a:cs typeface="Times New Roman"/>
            </a:endParaRPr>
          </a:p>
          <a:p>
            <a:pPr marL="0" marR="0" indent="0" algn="ctr">
              <a:buNone/>
              <a:defRPr/>
            </a:pPr>
            <a:r>
              <a:rPr lang="en-US" dirty="0">
                <a:solidFill>
                  <a:schemeClr val="accent1">
                    <a:lumMod val="75000"/>
                  </a:schemeClr>
                </a:solidFill>
                <a:latin typeface="Avenir Book"/>
                <a:ea typeface="Calibri"/>
                <a:cs typeface="Times New Roman"/>
              </a:rPr>
              <a:t> </a:t>
            </a:r>
            <a:endParaRPr lang="en-US"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13593" y="2153516"/>
            <a:ext cx="9959109" cy="4351338"/>
          </a:xfrm>
        </p:spPr>
        <p:txBody>
          <a:bodyPr>
            <a:normAutofit fontScale="92500" lnSpcReduction="10000"/>
          </a:bodyPr>
          <a:lstStyle/>
          <a:p>
            <a:pPr marL="0" indent="0">
              <a:buNone/>
              <a:defRPr/>
            </a:pPr>
            <a:endParaRPr lang="en-US" sz="1800" dirty="0">
              <a:solidFill>
                <a:srgbClr val="000000"/>
              </a:solidFill>
              <a:latin typeface="Avenir Book"/>
              <a:ea typeface="Times New Roman"/>
              <a:cs typeface="Open Sans"/>
            </a:endParaRPr>
          </a:p>
          <a:p>
            <a:pPr marL="0" indent="0">
              <a:buNone/>
            </a:pP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Un medic a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spus</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odată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Dacă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femeile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s-</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simți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adevărat</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respectate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rolurile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lor de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soții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și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mame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nu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simți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nevoia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le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abandoneze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pentru</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ceva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mai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bun.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Dacă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s-</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simți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egale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bărbații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privește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valoarea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personală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nu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avea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nevoie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fie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echivalente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bărbații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privește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responsabilitatea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Dacă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s-</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putea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bucura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doar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de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demnitatea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și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statutul</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care le-au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fost</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acordate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de Creator,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atunci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feminitatea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lor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fi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apreciată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ca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cel</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mai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mare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atuu</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al  lor,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loc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fie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disprețuită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ca o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haină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veche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care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trebuie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aruncată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Fără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îndoială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viitorul</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unei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națiuni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depinde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de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modul</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care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își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vede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femeile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și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sper</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le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vom</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învăța</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pe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fetițele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noastre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fie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fericite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că</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au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fost</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alese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de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Dumnezeu</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pentru</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binecuvântările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speciale</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ale </a:t>
            </a:r>
            <a:r>
              <a:rPr lang="en-US"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feminității</a:t>
            </a:r>
            <a:r>
              <a:rPr lang="en-US"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defRPr/>
            </a:pPr>
            <a:endParaRPr lang="pt-B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Title 1"/>
          <p:cNvSpPr>
            <a:spLocks noGrp="1"/>
          </p:cNvSpPr>
          <p:nvPr>
            <p:ph type="title"/>
          </p:nvPr>
        </p:nvSpPr>
        <p:spPr bwMode="auto">
          <a:xfrm>
            <a:off x="2676237" y="217344"/>
            <a:ext cx="7483764" cy="1325563"/>
          </a:xfrm>
        </p:spPr>
        <p:txBody>
          <a:bodyPr>
            <a:normAutofit fontScale="90000"/>
          </a:bodyPr>
          <a:lstStyle/>
          <a:p>
            <a:pPr marL="0" marR="0">
              <a:defRPr/>
            </a:pPr>
            <a:br>
              <a:rPr lang="en-US" sz="4000" b="1" dirty="0">
                <a:solidFill>
                  <a:srgbClr val="000000"/>
                </a:solidFill>
                <a:latin typeface="Avenir Book"/>
                <a:ea typeface="Calibri"/>
                <a:cs typeface="Times New Roman"/>
              </a:rPr>
            </a:br>
            <a:r>
              <a:rPr lang="en-US" sz="3600" b="1" dirty="0">
                <a:solidFill>
                  <a:schemeClr val="bg1">
                    <a:lumMod val="95000"/>
                  </a:schemeClr>
                </a:solidFill>
                <a:latin typeface="Avenir Book"/>
                <a:ea typeface="Calibri"/>
                <a:cs typeface="Times New Roman"/>
              </a:rPr>
              <a:t>ÎNTREBARE PENTRU DISCUȚIE</a:t>
            </a:r>
            <a:br>
              <a:rPr lang="en-US" sz="3600" dirty="0">
                <a:latin typeface="Calibri"/>
                <a:ea typeface="Calibri"/>
                <a:cs typeface="Times New Roman"/>
              </a:rPr>
            </a:br>
            <a:r>
              <a:rPr lang="en-US" sz="3600" b="1" dirty="0">
                <a:solidFill>
                  <a:srgbClr val="000000"/>
                </a:solidFill>
                <a:latin typeface="Avenir Book"/>
                <a:ea typeface="Calibri"/>
                <a:cs typeface="Times New Roman"/>
              </a:rPr>
              <a:t> </a:t>
            </a:r>
            <a:br>
              <a:rPr lang="en-US" sz="3600" dirty="0">
                <a:latin typeface="Calibri"/>
                <a:ea typeface="Calibri"/>
                <a:cs typeface="Times New Roman"/>
              </a:rPr>
            </a:br>
            <a:endParaRPr lang="pt-BR" sz="3600" dirty="0">
              <a:solidFill>
                <a:schemeClr val="bg1"/>
              </a:solidFill>
              <a:latin typeface="Montserrat Light"/>
            </a:endParaRPr>
          </a:p>
        </p:txBody>
      </p:sp>
      <p:sp>
        <p:nvSpPr>
          <p:cNvPr id="5" name="Content Placeholder 2"/>
          <p:cNvSpPr>
            <a:spLocks noGrp="1"/>
          </p:cNvSpPr>
          <p:nvPr>
            <p:ph idx="1"/>
          </p:nvPr>
        </p:nvSpPr>
        <p:spPr bwMode="auto">
          <a:xfrm>
            <a:off x="2676236" y="1542906"/>
            <a:ext cx="7483764" cy="4968729"/>
          </a:xfrm>
        </p:spPr>
        <p:txBody>
          <a:bodyPr/>
          <a:lstStyle/>
          <a:p>
            <a:pPr marL="342900" marR="0" lvl="0" indent="-342900">
              <a:buFont typeface="Wingdings"/>
              <a:buChar char=""/>
              <a:defRPr/>
            </a:pPr>
            <a:endParaRPr lang="en-CA" sz="1800" dirty="0">
              <a:solidFill>
                <a:srgbClr val="000000"/>
              </a:solidFill>
              <a:latin typeface="Avenir Book"/>
              <a:ea typeface="Calibri"/>
              <a:cs typeface="Times New Roman"/>
            </a:endParaRPr>
          </a:p>
          <a:p>
            <a:pPr marL="342900" marR="0" lvl="0" indent="-342900">
              <a:buFont typeface="Wingdings"/>
              <a:buChar char=""/>
              <a:defRPr/>
            </a:pPr>
            <a:endParaRPr lang="en-CA" sz="1800" dirty="0">
              <a:solidFill>
                <a:srgbClr val="000000"/>
              </a:solidFill>
              <a:latin typeface="Avenir Book"/>
              <a:ea typeface="Calibri"/>
              <a:cs typeface="Times New Roman"/>
            </a:endParaRPr>
          </a:p>
          <a:p>
            <a:pPr marL="342900" lvl="0" indent="-342900">
              <a:buFont typeface="Wingdings" pitchFamily="2" charset="2"/>
              <a:buChar char=""/>
            </a:pP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Cum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credeți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că</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putem</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celebra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mai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bine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îmbrățișa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diferențele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date de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între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femei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familiile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noastre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bisericile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noastre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p>
          <a:p>
            <a:pPr marL="0" lvl="0" indent="0">
              <a:buNone/>
            </a:pPr>
            <a:endParaRPr lang="en-CA" dirty="0">
              <a:solidFill>
                <a:srgbClr val="C00000"/>
              </a:solidFill>
              <a:latin typeface="Avenir Book"/>
              <a:ea typeface="Calibri"/>
              <a:cs typeface="Times New Roman"/>
            </a:endParaRPr>
          </a:p>
          <a:p>
            <a:pPr marL="342900" marR="0" lvl="0" indent="-342900">
              <a:buFont typeface="Wingdings"/>
              <a:buChar char=""/>
              <a:defRPr/>
            </a:pPr>
            <a:r>
              <a:rPr lang="ro-RO" dirty="0">
                <a:solidFill>
                  <a:srgbClr val="C00000"/>
                </a:solidFill>
                <a:latin typeface="Avenir Book"/>
                <a:ea typeface="Calibri"/>
                <a:cs typeface="Times New Roman"/>
              </a:rPr>
              <a:t>Ce ne învață aceste diferențe despre Creatorul nostru?</a:t>
            </a:r>
            <a:endParaRPr lang="en-US" dirty="0">
              <a:solidFill>
                <a:srgbClr val="C00000"/>
              </a:solidFill>
              <a:latin typeface="Calibri"/>
              <a:ea typeface="Calibri"/>
              <a:cs typeface="Times New Roman"/>
            </a:endParaRPr>
          </a:p>
          <a:p>
            <a:pPr>
              <a:defRPr/>
            </a:pPr>
            <a:endParaRPr lang="pt-BR"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6" y="2018805"/>
            <a:ext cx="9848271" cy="4607625"/>
          </a:xfrm>
        </p:spPr>
        <p:txBody>
          <a:bodyPr>
            <a:normAutofit lnSpcReduction="10000"/>
          </a:bodyPr>
          <a:lstStyle/>
          <a:p>
            <a:pPr marL="0" marR="0">
              <a:defRPr/>
            </a:pPr>
            <a:r>
              <a:rPr lang="en-US" sz="2400" dirty="0" err="1">
                <a:solidFill>
                  <a:schemeClr val="accent1">
                    <a:lumMod val="75000"/>
                  </a:schemeClr>
                </a:solidFill>
                <a:latin typeface="Avenir Book"/>
                <a:ea typeface="Calibri"/>
                <a:cs typeface="Times New Roman"/>
              </a:rPr>
              <a:t>Suntem</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complementari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unul</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altuia</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prin</a:t>
            </a:r>
            <a:r>
              <a:rPr lang="en-US" sz="2400" dirty="0">
                <a:solidFill>
                  <a:schemeClr val="accent1">
                    <a:lumMod val="75000"/>
                  </a:schemeClr>
                </a:solidFill>
                <a:latin typeface="Avenir Book"/>
                <a:ea typeface="Calibri"/>
                <a:cs typeface="Times New Roman"/>
              </a:rPr>
              <a:t> design </a:t>
            </a:r>
            <a:r>
              <a:rPr lang="en-US" sz="2400" dirty="0" err="1">
                <a:solidFill>
                  <a:schemeClr val="accent1">
                    <a:lumMod val="75000"/>
                  </a:schemeClr>
                </a:solidFill>
                <a:latin typeface="Avenir Book"/>
                <a:ea typeface="Calibri"/>
                <a:cs typeface="Times New Roman"/>
              </a:rPr>
              <a:t>divin</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Femeile</a:t>
            </a:r>
            <a:r>
              <a:rPr lang="en-US" sz="2400" dirty="0">
                <a:solidFill>
                  <a:schemeClr val="accent1">
                    <a:lumMod val="75000"/>
                  </a:schemeClr>
                </a:solidFill>
                <a:latin typeface="Avenir Book"/>
                <a:ea typeface="Calibri"/>
                <a:cs typeface="Times New Roman"/>
              </a:rPr>
              <a:t> sunt </a:t>
            </a:r>
            <a:r>
              <a:rPr lang="en-US" sz="2400" dirty="0" err="1">
                <a:solidFill>
                  <a:schemeClr val="accent1">
                    <a:lumMod val="75000"/>
                  </a:schemeClr>
                </a:solidFill>
                <a:latin typeface="Avenir Book"/>
                <a:ea typeface="Calibri"/>
                <a:cs typeface="Times New Roman"/>
              </a:rPr>
              <a:t>concepute</a:t>
            </a:r>
            <a:r>
              <a:rPr lang="en-US" sz="2400" dirty="0">
                <a:solidFill>
                  <a:schemeClr val="accent1">
                    <a:lumMod val="75000"/>
                  </a:schemeClr>
                </a:solidFill>
                <a:latin typeface="Avenir Book"/>
                <a:ea typeface="Calibri"/>
                <a:cs typeface="Times New Roman"/>
              </a:rPr>
              <a:t> de </a:t>
            </a:r>
            <a:r>
              <a:rPr lang="en-US" sz="2400" dirty="0" err="1">
                <a:solidFill>
                  <a:schemeClr val="accent1">
                    <a:lumMod val="75000"/>
                  </a:schemeClr>
                </a:solidFill>
                <a:latin typeface="Avenir Book"/>
                <a:ea typeface="Calibri"/>
                <a:cs typeface="Times New Roman"/>
              </a:rPr>
              <a:t>Dumnezeu</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pentru</a:t>
            </a:r>
            <a:r>
              <a:rPr lang="en-US" sz="2400" dirty="0">
                <a:solidFill>
                  <a:schemeClr val="accent1">
                    <a:lumMod val="75000"/>
                  </a:schemeClr>
                </a:solidFill>
                <a:latin typeface="Avenir Book"/>
                <a:ea typeface="Calibri"/>
                <a:cs typeface="Times New Roman"/>
              </a:rPr>
              <a:t> a fi </a:t>
            </a:r>
            <a:r>
              <a:rPr lang="en-US" sz="2400" dirty="0" err="1">
                <a:solidFill>
                  <a:schemeClr val="accent1">
                    <a:lumMod val="75000"/>
                  </a:schemeClr>
                </a:solidFill>
                <a:latin typeface="Avenir Book"/>
                <a:ea typeface="Calibri"/>
                <a:cs typeface="Times New Roman"/>
              </a:rPr>
              <a:t>diferite</a:t>
            </a:r>
            <a:r>
              <a:rPr lang="en-US" sz="2400" dirty="0">
                <a:solidFill>
                  <a:schemeClr val="accent1">
                    <a:lumMod val="75000"/>
                  </a:schemeClr>
                </a:solidFill>
                <a:latin typeface="Avenir Book"/>
                <a:ea typeface="Calibri"/>
                <a:cs typeface="Times New Roman"/>
              </a:rPr>
              <a:t> de </a:t>
            </a:r>
            <a:r>
              <a:rPr lang="en-US" sz="2400" dirty="0" err="1">
                <a:solidFill>
                  <a:schemeClr val="accent1">
                    <a:lumMod val="75000"/>
                  </a:schemeClr>
                </a:solidFill>
                <a:latin typeface="Avenir Book"/>
                <a:ea typeface="Calibri"/>
                <a:cs typeface="Times New Roman"/>
              </a:rPr>
              <a:t>bărbați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în</a:t>
            </a:r>
            <a:r>
              <a:rPr lang="en-US" sz="2400" dirty="0">
                <a:solidFill>
                  <a:schemeClr val="accent1">
                    <a:lumMod val="75000"/>
                  </a:schemeClr>
                </a:solidFill>
                <a:latin typeface="Avenir Book"/>
                <a:ea typeface="Calibri"/>
                <a:cs typeface="Times New Roman"/>
              </a:rPr>
              <a:t> mod </a:t>
            </a:r>
            <a:r>
              <a:rPr lang="en-US" sz="2400" dirty="0" err="1">
                <a:solidFill>
                  <a:schemeClr val="accent1">
                    <a:lumMod val="75000"/>
                  </a:schemeClr>
                </a:solidFill>
                <a:latin typeface="Avenir Book"/>
                <a:ea typeface="Calibri"/>
                <a:cs typeface="Times New Roman"/>
              </a:rPr>
              <a:t>intenționat</a:t>
            </a:r>
            <a:r>
              <a:rPr lang="en-US" sz="2400" dirty="0">
                <a:solidFill>
                  <a:schemeClr val="accent1">
                    <a:lumMod val="75000"/>
                  </a:schemeClr>
                </a:solidFill>
                <a:latin typeface="Avenir Book"/>
                <a:ea typeface="Calibri"/>
                <a:cs typeface="Times New Roman"/>
              </a:rPr>
              <a:t>. </a:t>
            </a:r>
            <a:endParaRPr lang="en-US" dirty="0"/>
          </a:p>
          <a:p>
            <a:pPr marL="0" marR="0">
              <a:defRPr/>
            </a:pPr>
            <a:r>
              <a:rPr lang="en-US" sz="24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caracterizează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femeilor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p>
          <a:p>
            <a:pPr marL="0" marR="0">
              <a:defRPr/>
            </a:pPr>
            <a:r>
              <a:rPr lang="en-US" sz="2400" dirty="0">
                <a:solidFill>
                  <a:schemeClr val="accent1">
                    <a:lumMod val="75000"/>
                  </a:schemeClr>
                </a:solidFill>
                <a:latin typeface="Avenir Book"/>
                <a:ea typeface="Calibri"/>
                <a:cs typeface="Times New Roman"/>
              </a:rPr>
              <a:t> </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identifică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aparținând</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sz="2400" dirty="0">
              <a:solidFill>
                <a:schemeClr val="accent1">
                  <a:lumMod val="75000"/>
                </a:schemeClr>
              </a:solidFill>
            </a:endParaRPr>
          </a:p>
          <a:p>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din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mesajul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nostru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astăzi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marL="0" indent="0">
              <a:buNone/>
            </a:pPr>
            <a:endParaRPr lang="en-US" sz="2400" dirty="0">
              <a:solidFill>
                <a:schemeClr val="accent1">
                  <a:lumMod val="75000"/>
                </a:schemeClr>
              </a:solidFill>
              <a:latin typeface="Calibri"/>
              <a:ea typeface="Calibri"/>
              <a:cs typeface="Times New Roman"/>
            </a:endParaRPr>
          </a:p>
          <a:p>
            <a:pPr marL="0" marR="0" indent="0">
              <a:buNone/>
              <a:defRPr/>
            </a:pPr>
            <a:r>
              <a:rPr lang="en-US" sz="22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2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Proverbe</a:t>
            </a:r>
            <a:r>
              <a:rPr lang="en-US" sz="22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31</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Solomon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descrie</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mod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celebru</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cum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arată</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evlavioasă</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Iar</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publicul</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său</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țintă</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acest</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capitol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reprezentat</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2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US" sz="22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2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Cine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poate</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găsi</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o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femeie</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cinstită</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Ea</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este</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mai</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de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preț</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decât</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mărgăritarele</a:t>
            </a:r>
            <a:r>
              <a:rPr lang="en-US" sz="22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sz="2200" i="1" dirty="0">
                <a:solidFill>
                  <a:schemeClr val="accent1">
                    <a:lumMod val="75000"/>
                  </a:schemeClr>
                </a:solidFill>
                <a:latin typeface="Avenir Book" panose="02000503020000020003" pitchFamily="2" charset="0"/>
                <a:ea typeface="Times New Roman" panose="02020603050405020304" pitchFamily="18" charset="0"/>
                <a:cs typeface="Times New Roman" panose="02020603050405020304" pitchFamily="18" charset="0"/>
              </a:rPr>
              <a:t>						</a:t>
            </a:r>
            <a:r>
              <a:rPr lang="en-US" sz="2200" dirty="0">
                <a:solidFill>
                  <a:schemeClr val="accent1">
                    <a:lumMod val="75000"/>
                  </a:schemeClr>
                </a:solidFill>
                <a:latin typeface="Avenir Book" panose="02000503020000020003" pitchFamily="2" charset="0"/>
                <a:ea typeface="Calibri"/>
                <a:cs typeface="Times New Roman"/>
              </a:rPr>
              <a:t>(</a:t>
            </a:r>
            <a:r>
              <a:rPr lang="en-US" sz="2200" dirty="0" err="1">
                <a:solidFill>
                  <a:schemeClr val="accent1">
                    <a:lumMod val="75000"/>
                  </a:schemeClr>
                </a:solidFill>
                <a:latin typeface="Avenir Book" panose="02000503020000020003" pitchFamily="2" charset="0"/>
                <a:ea typeface="Calibri"/>
                <a:cs typeface="Times New Roman"/>
              </a:rPr>
              <a:t>Proverbe</a:t>
            </a:r>
            <a:r>
              <a:rPr lang="en-US" sz="2200" dirty="0">
                <a:solidFill>
                  <a:schemeClr val="accent1">
                    <a:lumMod val="75000"/>
                  </a:schemeClr>
                </a:solidFill>
                <a:latin typeface="Avenir Book" panose="02000503020000020003" pitchFamily="2" charset="0"/>
                <a:ea typeface="Calibri"/>
                <a:cs typeface="Times New Roman"/>
              </a:rPr>
              <a:t> 31:10) </a:t>
            </a:r>
          </a:p>
          <a:p>
            <a:pPr marL="0" indent="0">
              <a:buNone/>
              <a:defRPr/>
            </a:pPr>
            <a:endParaRPr lang="en-US" sz="2400" dirty="0">
              <a:solidFill>
                <a:schemeClr val="accent1">
                  <a:lumMod val="75000"/>
                </a:schemeClr>
              </a:solidFill>
              <a:latin typeface="Calibri"/>
              <a:ea typeface="Calibri"/>
              <a:cs typeface="Times New Roman"/>
            </a:endParaRPr>
          </a:p>
          <a:p>
            <a:pPr>
              <a:defRPr/>
            </a:pPr>
            <a:endParaRPr lang="pt-BR" dirty="0"/>
          </a:p>
        </p:txBody>
      </p:sp>
      <p:sp>
        <p:nvSpPr>
          <p:cNvPr id="2" name="Title 1"/>
          <p:cNvSpPr>
            <a:spLocks noGrp="1"/>
          </p:cNvSpPr>
          <p:nvPr>
            <p:ph type="title"/>
          </p:nvPr>
        </p:nvSpPr>
        <p:spPr bwMode="auto">
          <a:xfrm>
            <a:off x="265546" y="873126"/>
            <a:ext cx="9848271" cy="1325563"/>
          </a:xfrm>
        </p:spPr>
        <p:txBody>
          <a:bodyPr>
            <a:normAutofit/>
          </a:bodyPr>
          <a:lstStyle/>
          <a:p>
            <a:pPr>
              <a:defRPr/>
            </a:pPr>
            <a:r>
              <a:rPr lang="en-US" sz="2800" b="1" dirty="0">
                <a:solidFill>
                  <a:schemeClr val="accent1">
                    <a:lumMod val="75000"/>
                  </a:schemeClr>
                </a:solidFill>
                <a:latin typeface="Avenir Book"/>
                <a:ea typeface="Calibri"/>
                <a:cs typeface="Times New Roman"/>
              </a:rPr>
              <a:t>FEMEIA EVLAVIOASĂ</a:t>
            </a:r>
            <a:br>
              <a:rPr lang="en-US" sz="2400" b="1" dirty="0">
                <a:solidFill>
                  <a:schemeClr val="accent1">
                    <a:lumMod val="75000"/>
                  </a:schemeClr>
                </a:solidFill>
                <a:latin typeface="Calibri"/>
                <a:ea typeface="Calibri"/>
                <a:cs typeface="Times New Roman"/>
              </a:rPr>
            </a:br>
            <a:endParaRPr lang="pt-BR" sz="2400" b="1" dirty="0">
              <a:solidFill>
                <a:schemeClr val="accent1">
                  <a:lumMod val="75000"/>
                </a:schemeClr>
              </a:solidFill>
              <a:latin typeface="Montserrat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6" y="2648198"/>
            <a:ext cx="9848271" cy="3949154"/>
          </a:xfrm>
        </p:spPr>
        <p:txBody>
          <a:bodyPr>
            <a:normAutofit/>
          </a:bodyPr>
          <a:lstStyle/>
          <a:p>
            <a:pPr marL="0" indent="0">
              <a:buNone/>
              <a:defRPr/>
            </a:pPr>
            <a:endParaRPr lang="en-US" sz="1800" dirty="0">
              <a:latin typeface="Calibri"/>
              <a:ea typeface="Calibri"/>
              <a:cs typeface="Times New Roman"/>
            </a:endParaRPr>
          </a:p>
          <a:p>
            <a:pPr marL="0" indent="0" algn="ctr">
              <a:buNone/>
              <a:defRPr/>
            </a:pPr>
            <a:r>
              <a:rPr lang="en-US" i="1" dirty="0">
                <a:solidFill>
                  <a:schemeClr val="accent1">
                    <a:lumMod val="75000"/>
                  </a:schemeClr>
                </a:solidFill>
                <a:latin typeface="Avenir Book" panose="02000503020000020003" pitchFamily="2" charset="0"/>
                <a:ea typeface="Calibri"/>
                <a:cs typeface="Times New Roman"/>
              </a:rPr>
              <a:t>„</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Inima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bărbatului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încrede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duce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lipsă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venituri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face bine,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rău</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toate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zilele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vieții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sale.” </a:t>
            </a:r>
            <a:r>
              <a:rPr lang="en-US" i="1" dirty="0">
                <a:solidFill>
                  <a:schemeClr val="accent1">
                    <a:lumMod val="75000"/>
                  </a:schemeClr>
                </a:solidFill>
                <a:latin typeface="Avenir Book" panose="02000503020000020003" pitchFamily="2" charset="0"/>
                <a:ea typeface="Calibri"/>
                <a:cs typeface="Times New Roman"/>
              </a:rPr>
              <a:t> </a:t>
            </a:r>
            <a:endParaRPr dirty="0">
              <a:solidFill>
                <a:schemeClr val="accent1">
                  <a:lumMod val="75000"/>
                </a:schemeClr>
              </a:solidFill>
              <a:latin typeface="Avenir Book" panose="02000503020000020003" pitchFamily="2" charset="0"/>
            </a:endParaRPr>
          </a:p>
          <a:p>
            <a:pPr marL="0" indent="0" algn="ctr">
              <a:buNone/>
              <a:defRPr/>
            </a:pPr>
            <a:endParaRPr lang="en-US" sz="2800" i="1" dirty="0">
              <a:solidFill>
                <a:schemeClr val="accent1">
                  <a:lumMod val="75000"/>
                </a:schemeClr>
              </a:solidFill>
              <a:latin typeface="Avenir Book"/>
              <a:ea typeface="Calibri"/>
              <a:cs typeface="Times New Roman"/>
            </a:endParaRPr>
          </a:p>
          <a:p>
            <a:pPr marL="0" indent="0" algn="ctr">
              <a:buNone/>
              <a:defRPr/>
            </a:pPr>
            <a:r>
              <a:rPr lang="en-US" sz="2800" i="1" dirty="0">
                <a:solidFill>
                  <a:schemeClr val="accent1">
                    <a:lumMod val="75000"/>
                  </a:schemeClr>
                </a:solidFill>
                <a:latin typeface="Avenir Book"/>
                <a:ea typeface="Calibri"/>
                <a:cs typeface="Times New Roman"/>
              </a:rPr>
              <a:t>(</a:t>
            </a:r>
            <a:r>
              <a:rPr lang="en-US" sz="2800" dirty="0" err="1">
                <a:solidFill>
                  <a:schemeClr val="accent1">
                    <a:lumMod val="75000"/>
                  </a:schemeClr>
                </a:solidFill>
                <a:latin typeface="Avenir Book"/>
                <a:ea typeface="Calibri"/>
                <a:cs typeface="Times New Roman"/>
              </a:rPr>
              <a:t>Proverbe</a:t>
            </a:r>
            <a:r>
              <a:rPr lang="en-US" sz="2800" dirty="0">
                <a:solidFill>
                  <a:schemeClr val="accent1">
                    <a:lumMod val="75000"/>
                  </a:schemeClr>
                </a:solidFill>
                <a:latin typeface="Avenir Book"/>
                <a:ea typeface="Calibri"/>
                <a:cs typeface="Times New Roman"/>
              </a:rPr>
              <a:t> 31:11-12)</a:t>
            </a:r>
            <a:br>
              <a:rPr lang="en-US" sz="2800" dirty="0">
                <a:solidFill>
                  <a:schemeClr val="accent1">
                    <a:lumMod val="75000"/>
                  </a:schemeClr>
                </a:solidFill>
                <a:latin typeface="Avenir Book"/>
                <a:ea typeface="Calibri"/>
                <a:cs typeface="Times New Roman"/>
              </a:rPr>
            </a:br>
            <a:endParaRPr lang="pt-BR" dirty="0"/>
          </a:p>
        </p:txBody>
      </p:sp>
      <p:sp>
        <p:nvSpPr>
          <p:cNvPr id="2" name="Title 1"/>
          <p:cNvSpPr>
            <a:spLocks noGrp="1"/>
          </p:cNvSpPr>
          <p:nvPr>
            <p:ph type="title"/>
          </p:nvPr>
        </p:nvSpPr>
        <p:spPr bwMode="auto">
          <a:xfrm>
            <a:off x="646546" y="1227137"/>
            <a:ext cx="9848271" cy="1421061"/>
          </a:xfrm>
        </p:spPr>
        <p:txBody>
          <a:bodyPr>
            <a:normAutofit fontScale="90000"/>
          </a:bodyPr>
          <a:lstStyle/>
          <a:p>
            <a:pPr marR="0" lvl="0" algn="ctr">
              <a:buClr>
                <a:srgbClr val="000000"/>
              </a:buClr>
              <a:defRPr/>
            </a:pPr>
            <a:br>
              <a:rPr lang="en-CA" sz="3200" b="1" dirty="0">
                <a:solidFill>
                  <a:srgbClr val="000000"/>
                </a:solidFill>
                <a:latin typeface="Avenir Book"/>
                <a:ea typeface="Calibri"/>
                <a:cs typeface="Times New Roman"/>
              </a:rPr>
            </a:br>
            <a:br>
              <a:rPr lang="en-CA" sz="3200" b="1" dirty="0">
                <a:solidFill>
                  <a:srgbClr val="000000"/>
                </a:solidFill>
                <a:latin typeface="Avenir Book"/>
                <a:ea typeface="Calibri"/>
                <a:cs typeface="Times New Roman"/>
              </a:rPr>
            </a:br>
            <a:r>
              <a:rPr lang="en-CA" sz="3200" b="1" dirty="0">
                <a:solidFill>
                  <a:srgbClr val="000000"/>
                </a:solidFill>
                <a:latin typeface="Avenir Book"/>
                <a:ea typeface="Calibri"/>
                <a:cs typeface="Times New Roman"/>
              </a:rPr>
              <a:t> </a:t>
            </a:r>
            <a:br>
              <a:rPr lang="en-CA" sz="3200" b="1" dirty="0">
                <a:solidFill>
                  <a:srgbClr val="000000"/>
                </a:solidFill>
                <a:latin typeface="Avenir Book"/>
                <a:ea typeface="Calibri"/>
                <a:cs typeface="Times New Roman"/>
              </a:rPr>
            </a:br>
            <a:r>
              <a:rPr lang="en-CA" sz="3100" b="1" dirty="0">
                <a:solidFill>
                  <a:schemeClr val="accent1">
                    <a:lumMod val="75000"/>
                  </a:schemeClr>
                </a:solidFill>
                <a:latin typeface="Avenir Book"/>
                <a:ea typeface="Calibri"/>
                <a:cs typeface="Times New Roman"/>
              </a:rPr>
              <a:t>1. </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consacrată</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neprețuită</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datorită</a:t>
            </a:r>
            <a:r>
              <a:rPr lang="en-US" sz="3100" b="1"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CARACTERULUI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RO" sz="3100" dirty="0">
                <a:solidFill>
                  <a:schemeClr val="accent1">
                    <a:lumMod val="75000"/>
                  </a:schemeClr>
                </a:solidFill>
                <a:effectLst/>
                <a:latin typeface="Avenir Book" panose="02000503020000020003" pitchFamily="2" charset="0"/>
              </a:rPr>
              <a:t> </a:t>
            </a:r>
            <a:r>
              <a:rPr lang="en-CA" sz="3100" dirty="0">
                <a:solidFill>
                  <a:schemeClr val="accent1">
                    <a:lumMod val="75000"/>
                  </a:schemeClr>
                </a:solidFill>
                <a:latin typeface="Avenir Book" panose="02000503020000020003" pitchFamily="2" charset="0"/>
                <a:ea typeface="Calibri"/>
                <a:cs typeface="Times New Roman"/>
              </a:rPr>
              <a:t> </a:t>
            </a:r>
            <a:br>
              <a:rPr lang="en-US" sz="3100" dirty="0">
                <a:solidFill>
                  <a:schemeClr val="accent1">
                    <a:lumMod val="75000"/>
                  </a:schemeClr>
                </a:solidFill>
                <a:latin typeface="Avenir Book" panose="02000503020000020003" pitchFamily="2" charset="0"/>
                <a:ea typeface="Calibri"/>
                <a:cs typeface="Times New Roman"/>
              </a:rPr>
            </a:br>
            <a:br>
              <a:rPr lang="en-US" sz="3100" dirty="0">
                <a:solidFill>
                  <a:schemeClr val="accent1">
                    <a:lumMod val="75000"/>
                  </a:schemeClr>
                </a:solidFill>
                <a:latin typeface="Avenir Book" panose="02000503020000020003" pitchFamily="2" charset="0"/>
                <a:ea typeface="Calibri"/>
                <a:cs typeface="Times New Roman"/>
              </a:rPr>
            </a:br>
            <a:br>
              <a:rPr lang="en-US" sz="3200" dirty="0">
                <a:latin typeface="Calibri"/>
                <a:ea typeface="Calibri"/>
                <a:cs typeface="Times New Roman"/>
              </a:rPr>
            </a:br>
            <a:endParaRPr lang="pt-BR" sz="3200" dirty="0">
              <a:latin typeface="Montserrat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4351338"/>
          </a:xfrm>
        </p:spPr>
        <p:txBody>
          <a:bodyPr>
            <a:normAutofit/>
          </a:bodyPr>
          <a:lstStyle/>
          <a:p>
            <a:pPr marL="0" marR="0">
              <a:defRPr/>
            </a:pPr>
            <a:endParaRPr lang="en-US" sz="2800" dirty="0">
              <a:solidFill>
                <a:schemeClr val="accent1">
                  <a:lumMod val="75000"/>
                </a:schemeClr>
              </a:solidFill>
              <a:latin typeface="Avenir Book"/>
              <a:ea typeface="Calibri"/>
              <a:cs typeface="Times New Roman"/>
            </a:endParaRPr>
          </a:p>
          <a:p>
            <a:pPr marL="0" marR="0">
              <a:defRPr/>
            </a:pP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Proverbe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31,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vedem</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evlavioasă</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persoană</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soțul</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poate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avea</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încredere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marL="0" marR="0">
              <a:defRPr/>
            </a:pP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binecuvântat</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susținut</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prezența</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viața</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RO" sz="3000" dirty="0">
                <a:solidFill>
                  <a:schemeClr val="accent1">
                    <a:lumMod val="75000"/>
                  </a:schemeClr>
                </a:solidFill>
                <a:effectLst/>
              </a:rPr>
              <a:t> .</a:t>
            </a:r>
          </a:p>
          <a:p>
            <a:pPr marL="0" marR="0">
              <a:defRPr/>
            </a:pPr>
            <a:r>
              <a:rPr lang="en-US" sz="30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El </a:t>
            </a:r>
            <a:r>
              <a:rPr lang="en-US" sz="30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î</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atinge</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potențialul</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maxim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datorită</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US" sz="3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3000" dirty="0">
                <a:solidFill>
                  <a:schemeClr val="accent1">
                    <a:lumMod val="75000"/>
                  </a:schemeClr>
                </a:solidFill>
                <a:effectLst/>
                <a:latin typeface="Avenir Book" panose="02000503020000020003" pitchFamily="2" charset="0"/>
              </a:rPr>
              <a:t> </a:t>
            </a:r>
            <a:endParaRPr lang="pt-BR" sz="3000" dirty="0">
              <a:solidFill>
                <a:schemeClr val="accent1">
                  <a:lumMod val="75000"/>
                </a:schemeClr>
              </a:solidFill>
              <a:latin typeface="Avenir Book" panose="02000503020000020003"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4351338"/>
          </a:xfrm>
        </p:spPr>
        <p:txBody>
          <a:bodyPr>
            <a:normAutofit/>
          </a:bodyPr>
          <a:lstStyle/>
          <a:p>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Martin Luther King Jr.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spus</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odată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visează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o zi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copiii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trăi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lume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nu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judecați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culoarea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pielii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degrabă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conținutul</a:t>
            </a:r>
            <a:r>
              <a:rPr lang="en-US"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caracterului</a:t>
            </a:r>
            <a:r>
              <a:rPr lang="en-US"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a:t>
            </a:r>
            <a:endParaRPr lang="en-US" sz="2800" dirty="0">
              <a:solidFill>
                <a:schemeClr val="accent1">
                  <a:lumMod val="75000"/>
                </a:schemeClr>
              </a:solidFill>
              <a:latin typeface="Calibri"/>
              <a:ea typeface="Calibri"/>
              <a:cs typeface="Times New Roman"/>
            </a:endParaRPr>
          </a:p>
          <a:p>
            <a:pPr marL="0" marR="0">
              <a:defRPr/>
            </a:pPr>
            <a:r>
              <a:rPr lang="en-US" sz="2800" dirty="0">
                <a:solidFill>
                  <a:schemeClr val="accent1">
                    <a:lumMod val="75000"/>
                  </a:schemeClr>
                </a:solidFill>
                <a:latin typeface="Avenir Book"/>
                <a:ea typeface="Times New Roman"/>
                <a:cs typeface="Open Sans"/>
              </a:rPr>
              <a:t>ESENȚA UN</a:t>
            </a:r>
            <a:r>
              <a:rPr lang="en-US" dirty="0">
                <a:solidFill>
                  <a:schemeClr val="accent1">
                    <a:lumMod val="75000"/>
                  </a:schemeClr>
                </a:solidFill>
                <a:latin typeface="Avenir Book"/>
                <a:ea typeface="Times New Roman"/>
                <a:cs typeface="Open Sans"/>
              </a:rPr>
              <a:t>EI FEMEI EVLAVIOASE</a:t>
            </a:r>
            <a:r>
              <a:rPr lang="en-US" sz="2800" dirty="0">
                <a:solidFill>
                  <a:schemeClr val="accent1">
                    <a:lumMod val="75000"/>
                  </a:schemeClr>
                </a:solidFill>
                <a:latin typeface="Avenir Book"/>
                <a:ea typeface="Times New Roman"/>
                <a:cs typeface="Open Sans"/>
              </a:rPr>
              <a:t>:</a:t>
            </a:r>
            <a:r>
              <a:rPr lang="en-US" sz="2800" dirty="0">
                <a:solidFill>
                  <a:schemeClr val="accent1">
                    <a:lumMod val="75000"/>
                  </a:schemeClr>
                </a:solidFill>
                <a:latin typeface="Avenir Book"/>
                <a:ea typeface="Calibri"/>
                <a:cs typeface="Times New Roman"/>
              </a:rPr>
              <a:t> </a:t>
            </a:r>
            <a:endParaRPr dirty="0"/>
          </a:p>
          <a:p>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Dezmierdările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înșelătoare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frumusețea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deșartă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se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teme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lăudată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r">
              <a:buNone/>
              <a:defRPr/>
            </a:pPr>
            <a:r>
              <a:rPr lang="en-US" sz="2800" i="1" dirty="0">
                <a:solidFill>
                  <a:schemeClr val="accent1">
                    <a:lumMod val="75000"/>
                  </a:schemeClr>
                </a:solidFill>
                <a:latin typeface="Avenir Book"/>
                <a:ea typeface="Calibri"/>
                <a:cs typeface="Times New Roman"/>
              </a:rPr>
              <a:t> (</a:t>
            </a:r>
            <a:r>
              <a:rPr lang="en-US" sz="2800" dirty="0" err="1">
                <a:solidFill>
                  <a:schemeClr val="accent1">
                    <a:lumMod val="75000"/>
                  </a:schemeClr>
                </a:solidFill>
                <a:latin typeface="Avenir Book"/>
                <a:ea typeface="Times New Roman"/>
                <a:cs typeface="Open Sans"/>
              </a:rPr>
              <a:t>Proverbe</a:t>
            </a:r>
            <a:r>
              <a:rPr lang="en-US" sz="2800" dirty="0">
                <a:solidFill>
                  <a:schemeClr val="accent1">
                    <a:lumMod val="75000"/>
                  </a:schemeClr>
                </a:solidFill>
                <a:latin typeface="Avenir Book"/>
                <a:ea typeface="Times New Roman"/>
                <a:cs typeface="Open Sans"/>
              </a:rPr>
              <a:t> 31:30)</a:t>
            </a:r>
            <a:endParaRPr lang="en-US" sz="28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6938818" cy="1325563"/>
          </a:xfrm>
        </p:spPr>
        <p:txBody>
          <a:bodyPr>
            <a:normAutofit/>
          </a:bodyPr>
          <a:lstStyle/>
          <a:p>
            <a:pPr>
              <a:defRPr/>
            </a:pPr>
            <a:endParaRPr lang="pt-BR" sz="4000">
              <a:solidFill>
                <a:schemeClr val="bg1"/>
              </a:solidFill>
              <a:latin typeface="Montserrat Light"/>
            </a:endParaRPr>
          </a:p>
        </p:txBody>
      </p:sp>
      <p:sp>
        <p:nvSpPr>
          <p:cNvPr id="3" name="Content Placeholder 2"/>
          <p:cNvSpPr>
            <a:spLocks noGrp="1"/>
          </p:cNvSpPr>
          <p:nvPr>
            <p:ph idx="1"/>
          </p:nvPr>
        </p:nvSpPr>
        <p:spPr bwMode="auto">
          <a:xfrm>
            <a:off x="265547" y="1972235"/>
            <a:ext cx="9959109" cy="4392706"/>
          </a:xfrm>
        </p:spPr>
        <p:txBody>
          <a:bodyPr>
            <a:normAutofit/>
          </a:bodyPr>
          <a:lstStyle/>
          <a:p>
            <a:pPr marL="0" marR="0">
              <a:defRPr/>
            </a:pPr>
            <a:endParaRPr lang="en-US" sz="2400" dirty="0">
              <a:solidFill>
                <a:schemeClr val="accent1">
                  <a:lumMod val="75000"/>
                </a:schemeClr>
              </a:solidFill>
              <a:latin typeface="Avenir Book"/>
              <a:ea typeface="Times New Roman"/>
              <a:cs typeface="Open Sans"/>
            </a:endParaRPr>
          </a:p>
          <a:p>
            <a:pPr marL="0" marR="0">
              <a:defRPr/>
            </a:pPr>
            <a:r>
              <a:rPr lang="en-US" sz="2400" dirty="0">
                <a:solidFill>
                  <a:schemeClr val="accent1">
                    <a:lumMod val="75000"/>
                  </a:schemeClr>
                </a:solidFill>
                <a:latin typeface="Avenir Book" panose="02000503020000020003" pitchFamily="2" charset="0"/>
                <a:ea typeface="Times New Roman" panose="02020603050405020304" pitchFamily="18" charset="0"/>
                <a:cs typeface="Open Sans" panose="020B0606030504020204" pitchFamily="34" charset="0"/>
              </a:rPr>
              <a:t>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u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este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vorba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despre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aspect,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farmec</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carismă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sau</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sex-appeal</a:t>
            </a:r>
            <a:r>
              <a:rPr lang="en-RO" sz="2400" dirty="0">
                <a:solidFill>
                  <a:schemeClr val="accent1">
                    <a:lumMod val="75000"/>
                  </a:schemeClr>
                </a:solidFill>
                <a:effectLst/>
                <a:latin typeface="Avenir Book" panose="02000503020000020003" pitchFamily="2" charset="0"/>
              </a:rPr>
              <a:t> </a:t>
            </a:r>
            <a:r>
              <a:rPr lang="en-US" sz="2400" dirty="0">
                <a:solidFill>
                  <a:schemeClr val="accent1">
                    <a:lumMod val="75000"/>
                  </a:schemeClr>
                </a:solidFill>
                <a:latin typeface="Avenir Book" panose="02000503020000020003" pitchFamily="2" charset="0"/>
                <a:ea typeface="Times New Roman"/>
                <a:cs typeface="Open Sans"/>
              </a:rPr>
              <a:t>. </a:t>
            </a:r>
            <a:endParaRPr sz="2400" dirty="0">
              <a:solidFill>
                <a:schemeClr val="accent1">
                  <a:lumMod val="75000"/>
                </a:schemeClr>
              </a:solidFill>
              <a:latin typeface="Avenir Book" panose="02000503020000020003" pitchFamily="2" charset="0"/>
            </a:endParaRPr>
          </a:p>
          <a:p>
            <a:pPr marL="0" marR="0">
              <a:defRPr/>
            </a:pPr>
            <a:r>
              <a:rPr lang="en-US" sz="2400" dirty="0" err="1">
                <a:solidFill>
                  <a:schemeClr val="accent1">
                    <a:lumMod val="75000"/>
                  </a:schemeClr>
                </a:solidFill>
                <a:latin typeface="Avenir Book" panose="02000503020000020003" pitchFamily="2" charset="0"/>
                <a:ea typeface="Times New Roman" panose="02020603050405020304" pitchFamily="18" charset="0"/>
                <a:cs typeface="Open Sans" panose="020B0606030504020204" pitchFamily="34" charset="0"/>
              </a:rPr>
              <a:t>C</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eea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contează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cel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mai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mult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este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relația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noastră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cu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Isus</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Acesta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este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fundamentul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caracterului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creștin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p>
          <a:p>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Circumstanțele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schimbă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înfățișarea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estompează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caracterul</a:t>
            </a:r>
            <a:r>
              <a:rPr lang="en-US" sz="24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rezistă</a:t>
            </a:r>
            <a:r>
              <a:rPr lang="en-US" sz="24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caută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întâi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endParaRPr lang="en-US" sz="2400" dirty="0">
              <a:solidFill>
                <a:schemeClr val="accent1">
                  <a:lumMod val="75000"/>
                </a:schemeClr>
              </a:solidFill>
              <a:latin typeface="Avenir Book" panose="02000503020000020003" pitchFamily="2" charset="0"/>
              <a:ea typeface="Calibri"/>
              <a:cs typeface="Times New Roman"/>
            </a:endParaRPr>
          </a:p>
          <a:p>
            <a:pPr marL="0" marR="0" indent="0">
              <a:buNone/>
              <a:defRPr/>
            </a:pP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Începutul</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înțelepciunii</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frica</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știința</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sfinților</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priceperea</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a:solidFill>
                  <a:schemeClr val="accent1">
                    <a:lumMod val="75000"/>
                  </a:schemeClr>
                </a:solidFill>
                <a:latin typeface="Avenir Book"/>
                <a:ea typeface="Calibri"/>
                <a:cs typeface="Times New Roman"/>
              </a:rPr>
              <a:t> </a:t>
            </a:r>
          </a:p>
          <a:p>
            <a:pPr marL="0" marR="0" indent="0">
              <a:buNone/>
              <a:defRPr/>
            </a:pPr>
            <a:r>
              <a:rPr lang="en-US" sz="2400" i="1"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Proverbe</a:t>
            </a:r>
            <a:r>
              <a:rPr lang="en-US" sz="2400" dirty="0">
                <a:solidFill>
                  <a:schemeClr val="accent1">
                    <a:lumMod val="75000"/>
                  </a:schemeClr>
                </a:solidFill>
                <a:latin typeface="Avenir Book"/>
                <a:ea typeface="Calibri"/>
                <a:cs typeface="Times New Roman"/>
              </a:rPr>
              <a:t> 9:10)</a:t>
            </a:r>
            <a:endParaRPr lang="en-US" sz="2400" dirty="0">
              <a:solidFill>
                <a:schemeClr val="accent1">
                  <a:lumMod val="75000"/>
                </a:schemeClr>
              </a:solidFill>
              <a:latin typeface="Calibri"/>
              <a:ea typeface="Calibri"/>
              <a:cs typeface="Times New Roman"/>
            </a:endParaRPr>
          </a:p>
          <a:p>
            <a:pPr marL="0" marR="0" indent="0">
              <a:buNone/>
              <a:defRPr/>
            </a:pPr>
            <a:endParaRPr lang="en-US" sz="1800" dirty="0">
              <a:latin typeface="Calibri"/>
              <a:ea typeface="Calibri"/>
              <a:cs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408049" y="1792482"/>
            <a:ext cx="9959109" cy="4542190"/>
          </a:xfrm>
        </p:spPr>
        <p:txBody>
          <a:bodyPr>
            <a:normAutofit/>
          </a:bodyPr>
          <a:lstStyle/>
          <a:p>
            <a:pPr marL="0" marR="0">
              <a:defRPr/>
            </a:pPr>
            <a:endParaRPr lang="en-US" sz="2400" b="1" i="1" dirty="0">
              <a:solidFill>
                <a:schemeClr val="accent1">
                  <a:lumMod val="75000"/>
                </a:schemeClr>
              </a:solidFill>
              <a:latin typeface="Avenir Book"/>
              <a:ea typeface="Calibri"/>
              <a:cs typeface="Times New Roman"/>
            </a:endParaRPr>
          </a:p>
          <a:p>
            <a:pPr marL="0" marR="0">
              <a:defRPr/>
            </a:pP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Căutați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întâi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Împărăția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neprihănirea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Lui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toate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aceste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lucruri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vi se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da pe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deasupra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r>
              <a:rPr lang="en-US" sz="2400" dirty="0">
                <a:solidFill>
                  <a:schemeClr val="accent1">
                    <a:lumMod val="75000"/>
                  </a:schemeClr>
                </a:solidFill>
                <a:latin typeface="Avenir Book"/>
                <a:ea typeface="Calibri"/>
                <a:cs typeface="Times New Roman"/>
              </a:rPr>
              <a:t>(</a:t>
            </a:r>
            <a:r>
              <a:rPr lang="en-US" sz="2400" dirty="0" err="1">
                <a:solidFill>
                  <a:schemeClr val="accent1">
                    <a:lumMod val="75000"/>
                  </a:schemeClr>
                </a:solidFill>
                <a:latin typeface="Avenir Book"/>
                <a:ea typeface="Calibri"/>
                <a:cs typeface="Times New Roman"/>
              </a:rPr>
              <a:t>Matei</a:t>
            </a:r>
            <a:r>
              <a:rPr lang="en-US" sz="2400" dirty="0">
                <a:solidFill>
                  <a:schemeClr val="accent1">
                    <a:lumMod val="75000"/>
                  </a:schemeClr>
                </a:solidFill>
                <a:latin typeface="Avenir Book"/>
                <a:ea typeface="Calibri"/>
                <a:cs typeface="Times New Roman"/>
              </a:rPr>
              <a:t> 6:33)</a:t>
            </a:r>
            <a:endParaRPr dirty="0"/>
          </a:p>
          <a:p>
            <a:pPr marL="0" marR="0">
              <a:defRPr/>
            </a:pP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foarte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important </a:t>
            </a:r>
            <a:r>
              <a:rPr lang="en-US" sz="2400" i="1"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s</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luăm</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timp</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fiecare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zi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să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ne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odihnim</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Isus</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identitatea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noastră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Hristos</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Open Sans" panose="020B0606030504020204" pitchFamily="34" charset="0"/>
              </a:rPr>
              <a:t>. </a:t>
            </a:r>
          </a:p>
          <a:p>
            <a:pPr marL="0" marR="0">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Înainte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Rut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căsătorească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devină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mamă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înainte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devină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bogată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influentă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Boaz 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spus</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căci</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toată</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cetatea</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știe</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ești</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r>
              <a:rPr lang="en-US" sz="24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cinstită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(Rut 3:11b). </a:t>
            </a:r>
            <a:endParaRPr sz="2400" dirty="0">
              <a:solidFill>
                <a:schemeClr val="accent1">
                  <a:lumMod val="75000"/>
                </a:schemeClr>
              </a:solidFill>
              <a:latin typeface="Avenir Book" panose="02000503020000020003" pitchFamily="2" charset="0"/>
            </a:endParaRPr>
          </a:p>
          <a:p>
            <a:r>
              <a:rPr lang="en-US" sz="24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F</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reflectă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Isus</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alții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amintesc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oamenilor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Isus</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modul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trăiesc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a:defRPr/>
            </a:pPr>
            <a:endParaRPr lang="en-US" sz="24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blipFill>
          <a:blip r:embed="rId3">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405246" y="2434443"/>
            <a:ext cx="9848271" cy="3661557"/>
          </a:xfrm>
        </p:spPr>
        <p:txBody>
          <a:bodyPr>
            <a:normAutofit/>
          </a:bodyPr>
          <a:lstStyle/>
          <a:p>
            <a:pPr marL="0" indent="0">
              <a:buNone/>
              <a:defRPr/>
            </a:pPr>
            <a:r>
              <a:rPr lang="en-US" i="1" baseline="30000" dirty="0">
                <a:solidFill>
                  <a:schemeClr val="accent1">
                    <a:lumMod val="75000"/>
                  </a:schemeClr>
                </a:solidFill>
                <a:effectLst/>
                <a:latin typeface="Avenir Book" panose="02000503020000020003" pitchFamily="2" charset="0"/>
                <a:ea typeface="Calibri" panose="020F0502020204030204" pitchFamily="34" charset="0"/>
                <a:cs typeface="Times New Roman"/>
              </a:rPr>
              <a:t>„</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face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rost</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lână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de in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lucrează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cu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mâini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harnice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este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ca o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corabie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negoț</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departe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aduce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pâine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se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scoală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când</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este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încă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noapte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dă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hrană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casei sale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împarte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lucrul</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de pe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este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zi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slujnicelor</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sale. Se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gândește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la un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ogor</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-l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cumpără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din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rodul</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muncii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sădește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o vie.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încinge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mijlocul</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cu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putere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își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oțelește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brațele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Vede</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că</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munca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îi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merge bine, lumina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ei</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 nu se stinge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noaptea</a:t>
            </a:r>
            <a:r>
              <a:rPr lang="en-US" i="1" dirty="0">
                <a:solidFill>
                  <a:schemeClr val="accent1">
                    <a:lumMod val="75000"/>
                  </a:schemeClr>
                </a:solidFill>
                <a:effectLst/>
                <a:latin typeface="Avenir Book" panose="02000503020000020003" pitchFamily="2" charset="0"/>
                <a:ea typeface="Calibri" panose="020F0502020204030204" pitchFamily="34" charset="0"/>
                <a:cs typeface="Segoe UI" panose="020B0502040204020203" pitchFamily="34" charset="0"/>
              </a:rPr>
              <a:t>.”</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r>
              <a:rPr lang="en-US" dirty="0">
                <a:solidFill>
                  <a:schemeClr val="accent1">
                    <a:lumMod val="75000"/>
                  </a:schemeClr>
                </a:solidFill>
                <a:latin typeface="Avenir Book"/>
                <a:ea typeface="Calibri"/>
                <a:cs typeface="Times New Roman"/>
              </a:rPr>
              <a:t>							</a:t>
            </a:r>
            <a:r>
              <a:rPr lang="en-US" dirty="0" err="1">
                <a:solidFill>
                  <a:schemeClr val="accent1">
                    <a:lumMod val="75000"/>
                  </a:schemeClr>
                </a:solidFill>
                <a:latin typeface="Avenir Book"/>
                <a:ea typeface="Calibri"/>
                <a:cs typeface="Times New Roman"/>
              </a:rPr>
              <a:t>Proverbe</a:t>
            </a:r>
            <a:r>
              <a:rPr lang="en-US" dirty="0">
                <a:solidFill>
                  <a:schemeClr val="accent1">
                    <a:lumMod val="75000"/>
                  </a:schemeClr>
                </a:solidFill>
                <a:latin typeface="Avenir Book"/>
                <a:ea typeface="Calibri"/>
                <a:cs typeface="Times New Roman"/>
              </a:rPr>
              <a:t> 31:13-18)</a:t>
            </a:r>
            <a:endParaRPr lang="en-US" dirty="0">
              <a:solidFill>
                <a:schemeClr val="accent1">
                  <a:lumMod val="75000"/>
                </a:schemeClr>
              </a:solidFill>
              <a:latin typeface="Calibri"/>
              <a:ea typeface="Calibri"/>
              <a:cs typeface="Times New Roman"/>
            </a:endParaRPr>
          </a:p>
          <a:p>
            <a:pPr marL="0" marR="0" indent="0">
              <a:buNone/>
              <a:defRPr/>
            </a:pPr>
            <a:endParaRPr lang="en-US" dirty="0">
              <a:solidFill>
                <a:schemeClr val="accent1">
                  <a:lumMod val="75000"/>
                </a:schemeClr>
              </a:solidFill>
              <a:latin typeface="Calibri"/>
              <a:ea typeface="Calibri"/>
              <a:cs typeface="Times New Roman"/>
            </a:endParaRPr>
          </a:p>
          <a:p>
            <a:pPr>
              <a:defRPr/>
            </a:pPr>
            <a:endParaRPr lang="pt-BR" dirty="0"/>
          </a:p>
        </p:txBody>
      </p:sp>
      <p:sp>
        <p:nvSpPr>
          <p:cNvPr id="2" name="Title 1"/>
          <p:cNvSpPr>
            <a:spLocks noGrp="1"/>
          </p:cNvSpPr>
          <p:nvPr>
            <p:ph type="title"/>
          </p:nvPr>
        </p:nvSpPr>
        <p:spPr bwMode="auto">
          <a:xfrm>
            <a:off x="405246" y="1340767"/>
            <a:ext cx="9848271" cy="1093675"/>
          </a:xfrm>
        </p:spPr>
        <p:txBody>
          <a:bodyPr>
            <a:normAutofit fontScale="90000"/>
          </a:bodyPr>
          <a:lstStyle/>
          <a:p>
            <a:pPr marL="342900" indent="-342900">
              <a:defRPr/>
            </a:pPr>
            <a:r>
              <a:rPr lang="en-CA" sz="1800" b="1" dirty="0">
                <a:solidFill>
                  <a:srgbClr val="000000"/>
                </a:solidFill>
                <a:latin typeface="Avenir Book"/>
                <a:ea typeface="Calibri"/>
                <a:cs typeface="Times New Roman"/>
              </a:rPr>
              <a:t>. </a:t>
            </a:r>
            <a:br>
              <a:rPr lang="en-CA" sz="1800" b="1" dirty="0">
                <a:solidFill>
                  <a:srgbClr val="000000"/>
                </a:solidFill>
                <a:latin typeface="Avenir Book"/>
                <a:ea typeface="Calibri"/>
                <a:cs typeface="Times New Roman"/>
              </a:rPr>
            </a:br>
            <a:r>
              <a:rPr lang="en-CA" sz="3100" b="1" dirty="0">
                <a:solidFill>
                  <a:schemeClr val="accent1">
                    <a:lumMod val="75000"/>
                  </a:schemeClr>
                </a:solidFill>
                <a:latin typeface="Avenir Book"/>
                <a:ea typeface="Calibri"/>
                <a:cs typeface="Times New Roman"/>
              </a:rPr>
              <a:t>2. </a:t>
            </a:r>
            <a:r>
              <a:rPr lang="en-CA" sz="3100" b="1" dirty="0" err="1">
                <a:solidFill>
                  <a:schemeClr val="accent1">
                    <a:lumMod val="75000"/>
                  </a:schemeClr>
                </a:solidFill>
                <a:latin typeface="Avenir Book"/>
                <a:ea typeface="Calibri"/>
                <a:cs typeface="Times New Roman"/>
              </a:rPr>
              <a:t>Femeile</a:t>
            </a:r>
            <a:r>
              <a:rPr lang="en-CA" sz="3100" b="1" dirty="0">
                <a:solidFill>
                  <a:schemeClr val="accent1">
                    <a:lumMod val="75000"/>
                  </a:schemeClr>
                </a:solidFill>
                <a:latin typeface="Avenir Book"/>
                <a:ea typeface="Calibri"/>
                <a:cs typeface="Times New Roman"/>
              </a:rPr>
              <a:t> </a:t>
            </a:r>
            <a:r>
              <a:rPr lang="en-CA" sz="3100" b="1" dirty="0" err="1">
                <a:solidFill>
                  <a:schemeClr val="accent1">
                    <a:lumMod val="75000"/>
                  </a:schemeClr>
                </a:solidFill>
                <a:latin typeface="Avenir Book"/>
                <a:ea typeface="Calibri"/>
                <a:cs typeface="Times New Roman"/>
              </a:rPr>
              <a:t>evlavioase</a:t>
            </a:r>
            <a:r>
              <a:rPr lang="en-CA" sz="3100" b="1" dirty="0">
                <a:solidFill>
                  <a:schemeClr val="accent1">
                    <a:lumMod val="75000"/>
                  </a:schemeClr>
                </a:solidFill>
                <a:latin typeface="Avenir Book"/>
                <a:ea typeface="Calibri"/>
                <a:cs typeface="Times New Roman"/>
              </a:rPr>
              <a:t> sunt </a:t>
            </a:r>
            <a:r>
              <a:rPr lang="en-CA" sz="3100" b="1" u="sng" dirty="0">
                <a:solidFill>
                  <a:schemeClr val="accent1">
                    <a:lumMod val="75000"/>
                  </a:schemeClr>
                </a:solidFill>
                <a:latin typeface="Avenir Book"/>
                <a:ea typeface="Calibri"/>
                <a:cs typeface="Times New Roman"/>
              </a:rPr>
              <a:t>HARNICE.</a:t>
            </a:r>
            <a:br>
              <a:rPr lang="en-US" sz="3100" dirty="0">
                <a:solidFill>
                  <a:schemeClr val="accent1">
                    <a:lumMod val="75000"/>
                  </a:schemeClr>
                </a:solidFill>
                <a:latin typeface="Calibri"/>
                <a:ea typeface="Calibri"/>
                <a:cs typeface="Times New Roman"/>
              </a:rPr>
            </a:br>
            <a:br>
              <a:rPr lang="en-US" sz="3600" dirty="0">
                <a:solidFill>
                  <a:schemeClr val="accent1">
                    <a:lumMod val="75000"/>
                  </a:schemeClr>
                </a:solidFill>
                <a:latin typeface="Calibri"/>
                <a:ea typeface="Calibri"/>
                <a:cs typeface="Times New Roman"/>
              </a:rPr>
            </a:br>
            <a:r>
              <a:rPr lang="en-CA" sz="1800" b="1" dirty="0">
                <a:solidFill>
                  <a:srgbClr val="000000"/>
                </a:solidFill>
                <a:latin typeface="Avenir Book"/>
                <a:ea typeface="Calibri"/>
                <a:cs typeface="Times New Roman"/>
              </a:rPr>
              <a:t> </a:t>
            </a:r>
            <a:endParaRPr lang="pt-BR" sz="4000" dirty="0">
              <a:latin typeface="Montserrat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8" y="217344"/>
            <a:ext cx="5244604" cy="1325563"/>
          </a:xfrm>
        </p:spPr>
        <p:txBody>
          <a:bodyPr>
            <a:noAutofit/>
          </a:bodyPr>
          <a:lstStyle/>
          <a:p>
            <a:pPr algn="ctr">
              <a:defRPr/>
            </a:pPr>
            <a:br>
              <a:rPr lang="en-US" sz="2800" dirty="0">
                <a:solidFill>
                  <a:srgbClr val="000000"/>
                </a:solidFill>
                <a:latin typeface="Avenir Book"/>
                <a:ea typeface="Calibri"/>
                <a:cs typeface="Times New Roman"/>
              </a:rPr>
            </a:br>
            <a:r>
              <a:rPr lang="en-US" sz="2800" dirty="0">
                <a:solidFill>
                  <a:schemeClr val="bg1">
                    <a:lumMod val="95000"/>
                  </a:schemeClr>
                </a:solidFill>
                <a:latin typeface="Avenir Book"/>
                <a:ea typeface="Calibri"/>
                <a:cs typeface="Times New Roman"/>
              </a:rPr>
              <a:t>CUM </a:t>
            </a:r>
            <a:r>
              <a:rPr lang="en-US" sz="2800" dirty="0" err="1">
                <a:solidFill>
                  <a:schemeClr val="bg1">
                    <a:lumMod val="95000"/>
                  </a:schemeClr>
                </a:solidFill>
                <a:latin typeface="Avenir Book"/>
                <a:ea typeface="Calibri"/>
                <a:cs typeface="Times New Roman"/>
              </a:rPr>
              <a:t>definește</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Dumnezeu</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ce</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înseamnă</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să</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fii</a:t>
            </a:r>
            <a:r>
              <a:rPr lang="en-US" sz="2800" dirty="0">
                <a:solidFill>
                  <a:schemeClr val="bg1">
                    <a:lumMod val="95000"/>
                  </a:schemeClr>
                </a:solidFill>
                <a:latin typeface="Avenir Book"/>
                <a:ea typeface="Calibri"/>
                <a:cs typeface="Times New Roman"/>
              </a:rPr>
              <a:t> </a:t>
            </a:r>
            <a:r>
              <a:rPr lang="en-US" sz="2800" dirty="0" err="1">
                <a:solidFill>
                  <a:schemeClr val="bg1">
                    <a:lumMod val="95000"/>
                  </a:schemeClr>
                </a:solidFill>
                <a:latin typeface="Avenir Book"/>
                <a:ea typeface="Calibri"/>
                <a:cs typeface="Times New Roman"/>
              </a:rPr>
              <a:t>femeie</a:t>
            </a:r>
            <a:r>
              <a:rPr lang="en-US" sz="2800" dirty="0">
                <a:solidFill>
                  <a:schemeClr val="bg1">
                    <a:lumMod val="95000"/>
                  </a:schemeClr>
                </a:solidFill>
                <a:latin typeface="Avenir Book"/>
                <a:ea typeface="Calibri"/>
                <a:cs typeface="Times New Roman"/>
              </a:rPr>
              <a:t>? </a:t>
            </a:r>
            <a:br>
              <a:rPr lang="en-US" sz="2800" dirty="0">
                <a:solidFill>
                  <a:schemeClr val="bg1">
                    <a:lumMod val="95000"/>
                  </a:schemeClr>
                </a:solidFill>
                <a:latin typeface="Avenir Book"/>
                <a:ea typeface="Calibri"/>
                <a:cs typeface="Times New Roman"/>
              </a:rPr>
            </a:br>
            <a:endParaRPr lang="pt-BR" sz="2800" dirty="0">
              <a:solidFill>
                <a:schemeClr val="bg1">
                  <a:lumMod val="95000"/>
                </a:schemeClr>
              </a:solidFill>
              <a:latin typeface="Montserrat Light"/>
            </a:endParaRPr>
          </a:p>
        </p:txBody>
      </p:sp>
      <p:sp>
        <p:nvSpPr>
          <p:cNvPr id="3" name="Content Placeholder 2"/>
          <p:cNvSpPr>
            <a:spLocks noGrp="1"/>
          </p:cNvSpPr>
          <p:nvPr>
            <p:ph idx="1"/>
          </p:nvPr>
        </p:nvSpPr>
        <p:spPr bwMode="auto">
          <a:xfrm>
            <a:off x="265546" y="2001116"/>
            <a:ext cx="9959109" cy="4351338"/>
          </a:xfrm>
        </p:spPr>
        <p:txBody>
          <a:bodyPr>
            <a:normAutofit/>
          </a:bodyPr>
          <a:lstStyle/>
          <a:p>
            <a:pPr marL="0" marR="0" indent="0">
              <a:buNone/>
              <a:defRPr/>
            </a:pPr>
            <a:r>
              <a:rPr lang="en-US" sz="1800" dirty="0">
                <a:solidFill>
                  <a:srgbClr val="000000"/>
                </a:solidFill>
                <a:latin typeface="Avenir Book"/>
                <a:ea typeface="Calibri"/>
                <a:cs typeface="Times New Roman"/>
              </a:rPr>
              <a:t> </a:t>
            </a:r>
            <a:endParaRPr dirty="0"/>
          </a:p>
          <a:p>
            <a:pPr marL="0" indent="0">
              <a:buNone/>
              <a:defRPr/>
            </a:pPr>
            <a:endParaRPr lang="en-US" dirty="0">
              <a:solidFill>
                <a:srgbClr val="000000"/>
              </a:solidFill>
              <a:latin typeface="Avenir Book"/>
              <a:ea typeface="Calibri"/>
              <a:cs typeface="Times New Roman"/>
            </a:endParaRPr>
          </a:p>
          <a:p>
            <a:pPr marL="0" indent="0">
              <a:buNone/>
              <a:defRPr/>
            </a:pPr>
            <a:r>
              <a:rPr lang="en-US" b="1" dirty="0" err="1">
                <a:solidFill>
                  <a:schemeClr val="accent1">
                    <a:lumMod val="75000"/>
                  </a:schemeClr>
                </a:solidFill>
                <a:latin typeface="Avenir Book"/>
                <a:ea typeface="Calibri"/>
                <a:cs typeface="Times New Roman"/>
              </a:rPr>
              <a:t>Putem</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să</a:t>
            </a:r>
            <a:r>
              <a:rPr lang="en-US" b="1" dirty="0">
                <a:solidFill>
                  <a:schemeClr val="accent1">
                    <a:lumMod val="75000"/>
                  </a:schemeClr>
                </a:solidFill>
                <a:latin typeface="Avenir Book"/>
                <a:ea typeface="Calibri"/>
                <a:cs typeface="Times New Roman"/>
              </a:rPr>
              <a:t>-I </a:t>
            </a:r>
            <a:r>
              <a:rPr lang="en-US" b="1" dirty="0" err="1">
                <a:solidFill>
                  <a:schemeClr val="accent1">
                    <a:lumMod val="75000"/>
                  </a:schemeClr>
                </a:solidFill>
                <a:latin typeface="Avenir Book"/>
                <a:ea typeface="Calibri"/>
                <a:cs typeface="Times New Roman"/>
              </a:rPr>
              <a:t>adresăm</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lui</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Dumnezeu</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această</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întrebare</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deoarece</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crearea</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femeilor</a:t>
            </a:r>
            <a:r>
              <a:rPr lang="en-US" b="1" dirty="0">
                <a:solidFill>
                  <a:schemeClr val="accent1">
                    <a:lumMod val="75000"/>
                  </a:schemeClr>
                </a:solidFill>
                <a:latin typeface="Avenir Book"/>
                <a:ea typeface="Calibri"/>
                <a:cs typeface="Times New Roman"/>
              </a:rPr>
              <a:t> a </a:t>
            </a:r>
            <a:r>
              <a:rPr lang="en-US" b="1" dirty="0" err="1">
                <a:solidFill>
                  <a:schemeClr val="accent1">
                    <a:lumMod val="75000"/>
                  </a:schemeClr>
                </a:solidFill>
                <a:latin typeface="Avenir Book"/>
                <a:ea typeface="Calibri"/>
                <a:cs typeface="Times New Roman"/>
              </a:rPr>
              <a:t>fost</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ideea</a:t>
            </a:r>
            <a:r>
              <a:rPr lang="en-US" b="1" dirty="0">
                <a:solidFill>
                  <a:schemeClr val="accent1">
                    <a:lumMod val="75000"/>
                  </a:schemeClr>
                </a:solidFill>
                <a:latin typeface="Avenir Book"/>
                <a:ea typeface="Calibri"/>
                <a:cs typeface="Times New Roman"/>
              </a:rPr>
              <a:t> Lui. </a:t>
            </a:r>
          </a:p>
          <a:p>
            <a:pPr>
              <a:defRPr/>
            </a:pPr>
            <a:endParaRPr lang="en-US" b="1" dirty="0">
              <a:solidFill>
                <a:schemeClr val="accent1">
                  <a:lumMod val="75000"/>
                </a:schemeClr>
              </a:solidFill>
              <a:latin typeface="Avenir Book"/>
              <a:ea typeface="Calibri"/>
              <a:cs typeface="Times New Roman"/>
            </a:endParaRPr>
          </a:p>
          <a:p>
            <a:pPr marL="0" indent="0" algn="ctr">
              <a:buNone/>
              <a:defRPr/>
            </a:pPr>
            <a:r>
              <a:rPr lang="en-US" b="1" i="1" dirty="0">
                <a:solidFill>
                  <a:schemeClr val="accent1">
                    <a:lumMod val="75000"/>
                  </a:schemeClr>
                </a:solidFill>
                <a:latin typeface="Avenir Book"/>
                <a:ea typeface="Calibri"/>
                <a:cs typeface="Times New Roman"/>
              </a:rPr>
              <a:t>„</a:t>
            </a:r>
            <a:r>
              <a:rPr lang="en-US" b="1" i="1" dirty="0" err="1">
                <a:solidFill>
                  <a:schemeClr val="accent1">
                    <a:lumMod val="75000"/>
                  </a:schemeClr>
                </a:solidFill>
                <a:latin typeface="Avenir Book"/>
                <a:ea typeface="Calibri"/>
                <a:cs typeface="Times New Roman"/>
              </a:rPr>
              <a:t>Iarba</a:t>
            </a:r>
            <a:r>
              <a:rPr lang="en-US" b="1" i="1" dirty="0">
                <a:solidFill>
                  <a:schemeClr val="accent1">
                    <a:lumMod val="75000"/>
                  </a:schemeClr>
                </a:solidFill>
                <a:latin typeface="Avenir Book"/>
                <a:ea typeface="Calibri"/>
                <a:cs typeface="Times New Roman"/>
              </a:rPr>
              <a:t> se </a:t>
            </a:r>
            <a:r>
              <a:rPr lang="en-US" b="1" i="1" dirty="0" err="1">
                <a:solidFill>
                  <a:schemeClr val="accent1">
                    <a:lumMod val="75000"/>
                  </a:schemeClr>
                </a:solidFill>
                <a:latin typeface="Avenir Book"/>
                <a:ea typeface="Calibri"/>
                <a:cs typeface="Times New Roman"/>
              </a:rPr>
              <a:t>usucă</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floarea</a:t>
            </a:r>
            <a:r>
              <a:rPr lang="en-US" b="1" i="1" dirty="0">
                <a:solidFill>
                  <a:schemeClr val="accent1">
                    <a:lumMod val="75000"/>
                  </a:schemeClr>
                </a:solidFill>
                <a:latin typeface="Avenir Book"/>
                <a:ea typeface="Calibri"/>
                <a:cs typeface="Times New Roman"/>
              </a:rPr>
              <a:t> cade, </a:t>
            </a:r>
            <a:r>
              <a:rPr lang="en-US" b="1" i="1" dirty="0" err="1">
                <a:solidFill>
                  <a:schemeClr val="accent1">
                    <a:lumMod val="75000"/>
                  </a:schemeClr>
                </a:solidFill>
                <a:latin typeface="Avenir Book"/>
                <a:ea typeface="Calibri"/>
                <a:cs typeface="Times New Roman"/>
              </a:rPr>
              <a:t>dar</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Cuvântul</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Dumnezeului</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nostru</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rămâne</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în</a:t>
            </a:r>
            <a:r>
              <a:rPr lang="en-US" b="1" i="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veac</a:t>
            </a:r>
            <a:r>
              <a:rPr lang="en-US" b="1" i="1" dirty="0">
                <a:solidFill>
                  <a:schemeClr val="accent1">
                    <a:lumMod val="75000"/>
                  </a:schemeClr>
                </a:solidFill>
                <a:latin typeface="Avenir Book"/>
                <a:ea typeface="Calibri"/>
                <a:cs typeface="Times New Roman"/>
              </a:rPr>
              <a:t>.”</a:t>
            </a:r>
            <a:r>
              <a:rPr lang="en-US" sz="2800" b="1" i="1" dirty="0">
                <a:solidFill>
                  <a:schemeClr val="accent1">
                    <a:lumMod val="75000"/>
                  </a:schemeClr>
                </a:solidFill>
                <a:latin typeface="Avenir Book"/>
                <a:ea typeface="Calibri"/>
                <a:cs typeface="Times New Roman"/>
              </a:rPr>
              <a:t> (</a:t>
            </a:r>
            <a:r>
              <a:rPr lang="en-US" sz="2800" b="1" dirty="0" err="1">
                <a:solidFill>
                  <a:schemeClr val="accent1">
                    <a:lumMod val="75000"/>
                  </a:schemeClr>
                </a:solidFill>
                <a:latin typeface="Avenir Book"/>
                <a:ea typeface="Calibri"/>
                <a:cs typeface="Times New Roman"/>
              </a:rPr>
              <a:t>Isaia</a:t>
            </a:r>
            <a:r>
              <a:rPr lang="en-US" sz="2800" b="1" dirty="0">
                <a:solidFill>
                  <a:schemeClr val="accent1">
                    <a:lumMod val="75000"/>
                  </a:schemeClr>
                </a:solidFill>
                <a:latin typeface="Avenir Book"/>
                <a:ea typeface="Calibri"/>
                <a:cs typeface="Times New Roman"/>
              </a:rPr>
              <a:t> 40:8)</a:t>
            </a:r>
            <a:endParaRPr lang="en-US" sz="2800" b="1" dirty="0">
              <a:solidFill>
                <a:schemeClr val="accent1">
                  <a:lumMod val="75000"/>
                </a:schemeClr>
              </a:solidFill>
              <a:latin typeface="Calibri"/>
              <a:ea typeface="Calibri"/>
              <a:cs typeface="Times New Roman"/>
            </a:endParaRPr>
          </a:p>
          <a:p>
            <a:pPr>
              <a:defRPr/>
            </a:pPr>
            <a:endParaRPr lang="en-US" sz="2800" dirty="0">
              <a:latin typeface="Calibri"/>
              <a:ea typeface="Calibri"/>
              <a:cs typeface="Times New Roman"/>
            </a:endParaRPr>
          </a:p>
          <a:p>
            <a:pPr marL="0" indent="0">
              <a:buNone/>
              <a:defRPr/>
            </a:pPr>
            <a:endParaRPr lang="pt-B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4351338"/>
          </a:xfrm>
        </p:spPr>
        <p:txBody>
          <a:bodyPr>
            <a:normAutofit lnSpcReduction="10000"/>
          </a:bodyPr>
          <a:lstStyle/>
          <a:p>
            <a:pPr marL="0" marR="0" indent="0">
              <a:buNone/>
              <a:defRPr/>
            </a:pPr>
            <a:r>
              <a:rPr lang="en-US" sz="1800" dirty="0">
                <a:solidFill>
                  <a:srgbClr val="000000"/>
                </a:solidFill>
                <a:latin typeface="Avenir Book"/>
                <a:ea typeface="Calibri"/>
                <a:cs typeface="Times New Roman"/>
              </a:rPr>
              <a:t> </a:t>
            </a:r>
            <a:endParaRPr lang="en-US" sz="1800" dirty="0">
              <a:latin typeface="Calibri"/>
              <a:ea typeface="Calibri"/>
              <a:cs typeface="Times New Roman"/>
            </a:endParaRPr>
          </a:p>
          <a:p>
            <a:pPr marL="0" marR="0">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Trebuie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slujim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gândim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lucrurile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veșnice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endPar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slujim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Regelui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veșnic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trăim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doar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mulțumi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El.</a:t>
            </a:r>
            <a:r>
              <a:rPr lang="en-RO" sz="2400" dirty="0">
                <a:solidFill>
                  <a:schemeClr val="accent1">
                    <a:lumMod val="75000"/>
                  </a:schemeClr>
                </a:solidFill>
                <a:effectLst/>
                <a:latin typeface="Avenir Book" panose="02000503020000020003" pitchFamily="2" charset="0"/>
              </a:rPr>
              <a:t> </a:t>
            </a:r>
          </a:p>
          <a:p>
            <a:pPr marL="0" marR="0">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profeția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biblică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Biserica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descrisă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femeie</a:t>
            </a:r>
            <a:endPar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frumoasă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delicată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p>
          <a:p>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privințe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Proverbe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31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un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comentariu</a:t>
            </a:r>
            <a:endPar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despre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cum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trebui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biserica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slujba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față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a:t>
            </a:r>
          </a:p>
          <a:p>
            <a:pPr marL="0" indent="0">
              <a:buNone/>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un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comentariu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despre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rolul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endPar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femeilor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r>
              <a:rPr lang="en-US" sz="2400" dirty="0">
                <a:solidFill>
                  <a:schemeClr val="accent1">
                    <a:lumMod val="75000"/>
                  </a:schemeClr>
                </a:solidFill>
                <a:latin typeface="Avenir Book"/>
                <a:ea typeface="Calibri"/>
                <a:cs typeface="Times New Roman"/>
              </a:rPr>
              <a:t> </a:t>
            </a:r>
            <a:endParaRPr lang="en-US" sz="24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Title 1"/>
          <p:cNvSpPr>
            <a:spLocks noGrp="1"/>
          </p:cNvSpPr>
          <p:nvPr>
            <p:ph type="title"/>
          </p:nvPr>
        </p:nvSpPr>
        <p:spPr bwMode="auto">
          <a:xfrm>
            <a:off x="2676237" y="217344"/>
            <a:ext cx="7483764" cy="1325563"/>
          </a:xfrm>
        </p:spPr>
        <p:txBody>
          <a:bodyPr>
            <a:normAutofit/>
          </a:bodyPr>
          <a:lstStyle/>
          <a:p>
            <a:pPr>
              <a:defRPr/>
            </a:pPr>
            <a:r>
              <a:rPr lang="en-US" sz="3200" b="1" dirty="0">
                <a:solidFill>
                  <a:schemeClr val="bg1">
                    <a:lumMod val="95000"/>
                  </a:schemeClr>
                </a:solidFill>
                <a:latin typeface="Avenir Book"/>
                <a:ea typeface="Calibri"/>
                <a:cs typeface="Times New Roman"/>
              </a:rPr>
              <a:t>ÎNTREBĂRI PENTRU DISCUȚIE</a:t>
            </a:r>
            <a:br>
              <a:rPr lang="en-US" sz="1800" dirty="0">
                <a:latin typeface="Calibri"/>
                <a:ea typeface="Calibri"/>
                <a:cs typeface="Times New Roman"/>
              </a:rPr>
            </a:br>
            <a:endParaRPr lang="pt-BR" sz="4000" dirty="0">
              <a:solidFill>
                <a:schemeClr val="bg1"/>
              </a:solidFill>
              <a:latin typeface="Montserrat Light"/>
            </a:endParaRPr>
          </a:p>
        </p:txBody>
      </p:sp>
      <p:sp>
        <p:nvSpPr>
          <p:cNvPr id="5" name="Content Placeholder 2"/>
          <p:cNvSpPr>
            <a:spLocks noGrp="1"/>
          </p:cNvSpPr>
          <p:nvPr>
            <p:ph idx="1"/>
          </p:nvPr>
        </p:nvSpPr>
        <p:spPr bwMode="auto">
          <a:xfrm>
            <a:off x="2574636" y="1739900"/>
            <a:ext cx="7483764" cy="4356100"/>
          </a:xfrm>
        </p:spPr>
        <p:txBody>
          <a:bodyPr>
            <a:normAutofit/>
          </a:bodyPr>
          <a:lstStyle/>
          <a:p>
            <a:pPr marL="3657600" lvl="8" indent="0">
              <a:buNone/>
              <a:defRPr/>
            </a:pPr>
            <a:endParaRPr lang="en-US" sz="800" dirty="0">
              <a:latin typeface="Calibri"/>
              <a:ea typeface="Calibri"/>
              <a:cs typeface="Times New Roman"/>
            </a:endParaRPr>
          </a:p>
          <a:p>
            <a:pPr marL="342900" marR="0" lvl="0" indent="-342900">
              <a:buFont typeface="Wingdings"/>
              <a:buChar char=""/>
              <a:defRPr/>
            </a:pP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Enumerați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capacitățile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oportunitățile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slujire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unice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sau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mod special,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echipate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înzestrate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solidFill>
                  <a:srgbClr val="C00000"/>
                </a:solidFill>
                <a:effectLst/>
                <a:latin typeface="Avenir Book" panose="02000503020000020003" pitchFamily="2" charset="0"/>
              </a:rPr>
              <a:t> </a:t>
            </a:r>
            <a:r>
              <a:rPr lang="en-CA" dirty="0">
                <a:solidFill>
                  <a:srgbClr val="C00000"/>
                </a:solidFill>
                <a:latin typeface="Avenir Book" panose="02000503020000020003" pitchFamily="2" charset="0"/>
                <a:ea typeface="Calibri"/>
                <a:cs typeface="Times New Roman"/>
              </a:rPr>
              <a:t> </a:t>
            </a:r>
            <a:endParaRPr dirty="0">
              <a:solidFill>
                <a:srgbClr val="C00000"/>
              </a:solidFill>
              <a:latin typeface="Avenir Book" panose="02000503020000020003" pitchFamily="2" charset="0"/>
            </a:endParaRPr>
          </a:p>
          <a:p>
            <a:pPr marL="0" marR="0" lvl="0" indent="0">
              <a:buNone/>
              <a:defRPr/>
            </a:pPr>
            <a:endParaRPr lang="en-CA" dirty="0">
              <a:solidFill>
                <a:srgbClr val="C00000"/>
              </a:solidFill>
              <a:latin typeface="Avenir Book"/>
              <a:ea typeface="Calibri"/>
              <a:cs typeface="Times New Roman"/>
            </a:endParaRPr>
          </a:p>
          <a:p>
            <a:pPr marL="342900" lvl="0" indent="-342900">
              <a:buFont typeface="Wingdings" pitchFamily="2" charset="2"/>
              <a:buChar char=""/>
            </a:pP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Discutați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despre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modul</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aceste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daruri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calități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unice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ar</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putea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fi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folosite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slujba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comunității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dumneavoastră</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locale. </a:t>
            </a:r>
            <a:endParaRPr lang="en-RO"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lvl="0" indent="0">
              <a:buNone/>
              <a:defRPr/>
            </a:pPr>
            <a:endParaRPr lang="en-CA" dirty="0">
              <a:solidFill>
                <a:srgbClr val="000000"/>
              </a:solidFill>
              <a:latin typeface="Avenir Book"/>
              <a:ea typeface="Calibri"/>
              <a:cs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Title 1"/>
          <p:cNvSpPr>
            <a:spLocks noGrp="1"/>
          </p:cNvSpPr>
          <p:nvPr>
            <p:ph type="title"/>
          </p:nvPr>
        </p:nvSpPr>
        <p:spPr bwMode="auto">
          <a:xfrm>
            <a:off x="2676237" y="217344"/>
            <a:ext cx="7483764" cy="1325563"/>
          </a:xfrm>
        </p:spPr>
        <p:txBody>
          <a:bodyPr>
            <a:normAutofit/>
          </a:bodyPr>
          <a:lstStyle/>
          <a:p>
            <a:pPr>
              <a:defRPr/>
            </a:pPr>
            <a:r>
              <a:rPr lang="en-US" sz="3200" b="1" dirty="0">
                <a:solidFill>
                  <a:schemeClr val="bg1">
                    <a:lumMod val="95000"/>
                  </a:schemeClr>
                </a:solidFill>
                <a:latin typeface="Avenir Book"/>
                <a:ea typeface="Calibri"/>
                <a:cs typeface="Times New Roman"/>
              </a:rPr>
              <a:t>ÎNTREBĂRI PENTRU DISCUȚIE</a:t>
            </a:r>
            <a:br>
              <a:rPr lang="en-US" sz="1800" dirty="0">
                <a:solidFill>
                  <a:schemeClr val="bg1">
                    <a:lumMod val="95000"/>
                  </a:schemeClr>
                </a:solidFill>
                <a:latin typeface="Calibri"/>
                <a:ea typeface="Calibri"/>
                <a:cs typeface="Times New Roman"/>
              </a:rPr>
            </a:br>
            <a:endParaRPr lang="pt-BR" sz="4000" dirty="0">
              <a:solidFill>
                <a:schemeClr val="bg1">
                  <a:lumMod val="95000"/>
                </a:schemeClr>
              </a:solidFill>
              <a:latin typeface="Montserrat Light"/>
            </a:endParaRPr>
          </a:p>
        </p:txBody>
      </p:sp>
      <p:sp>
        <p:nvSpPr>
          <p:cNvPr id="5" name="Content Placeholder 2"/>
          <p:cNvSpPr>
            <a:spLocks noGrp="1"/>
          </p:cNvSpPr>
          <p:nvPr>
            <p:ph idx="1"/>
          </p:nvPr>
        </p:nvSpPr>
        <p:spPr bwMode="auto">
          <a:xfrm>
            <a:off x="2676237" y="1039906"/>
            <a:ext cx="6839526" cy="5818094"/>
          </a:xfrm>
        </p:spPr>
        <p:txBody>
          <a:bodyPr>
            <a:normAutofit fontScale="32500" lnSpcReduction="20000"/>
          </a:bodyPr>
          <a:lstStyle/>
          <a:p>
            <a:pPr marL="3657600" lvl="8" indent="0">
              <a:buNone/>
              <a:defRPr/>
            </a:pPr>
            <a:endParaRPr lang="en-US" sz="800" dirty="0">
              <a:latin typeface="Calibri"/>
              <a:ea typeface="Calibri"/>
              <a:cs typeface="Times New Roman"/>
            </a:endParaRPr>
          </a:p>
          <a:p>
            <a:pPr marL="0" marR="0" lvl="0" indent="0">
              <a:buNone/>
              <a:defRPr/>
            </a:pPr>
            <a:endParaRPr lang="en-CA" dirty="0">
              <a:solidFill>
                <a:srgbClr val="000000"/>
              </a:solidFill>
              <a:latin typeface="Avenir Book"/>
              <a:ea typeface="Calibri"/>
              <a:cs typeface="Times New Roman"/>
            </a:endParaRPr>
          </a:p>
          <a:p>
            <a:pPr marL="0" indent="0">
              <a:buNone/>
            </a:pP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Luați</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considerare</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următorul</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citat</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atunci</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când</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vă</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formulați</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2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răspunsurile</a:t>
            </a:r>
            <a:r>
              <a:rPr lang="en-US"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62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endParaRPr lang="en-US" sz="5100" b="1" dirty="0">
              <a:solidFill>
                <a:srgbClr val="C00000"/>
              </a:solidFill>
              <a:latin typeface="Calibri"/>
              <a:ea typeface="Calibri"/>
              <a:cs typeface="Times New Roman"/>
            </a:endParaRPr>
          </a:p>
          <a:p>
            <a:pPr marL="0" indent="0">
              <a:buNone/>
            </a:pPr>
            <a:endParaRPr lang="en-US" sz="6000" dirty="0">
              <a:solidFill>
                <a:srgbClr val="C00000"/>
              </a:solidFill>
              <a:latin typeface="Avenir Book" panose="02000503020000020003" pitchFamily="2" charset="0"/>
              <a:ea typeface="Calibri" panose="020F0502020204030204" pitchFamily="34" charset="0"/>
              <a:cs typeface="Times New Roman" panose="02020603050405020304" pitchFamily="18" charset="0"/>
            </a:endParaRPr>
          </a:p>
          <a:p>
            <a:pPr marL="0" indent="0">
              <a:buNone/>
            </a:pP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Domnul</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are o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lucrare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precum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Ele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își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pot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locul</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lucrarea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Sa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această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criză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iar</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El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prin</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ele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Dacă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pătrunse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simțul</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datoriei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lor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lucrează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sub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influența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Duhului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Sfânt</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ele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avea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stăpânirea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sine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necesară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această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perioadă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Mântuitorul</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reflecta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asupra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acestor</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care se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sacrifică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lumina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feței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Sale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da o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putere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care o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depășește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bărbaților</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Ele pot face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familii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lucrare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pe care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nu o pot face, o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lucrare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atinge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viața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interioară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Ele se pot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apropia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inimile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celor</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la care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nu pot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ajunge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Munca</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lor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6000"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necesară</a:t>
            </a:r>
            <a:r>
              <a:rPr lang="en-US"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6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pPr>
            <a:endPar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pPr>
            <a:endParaRPr lang="en-US" sz="3000" dirty="0">
              <a:solidFill>
                <a:srgbClr val="C00000"/>
              </a:solidFill>
              <a:latin typeface="Avenir Book" panose="02000503020000020003" pitchFamily="2" charset="0"/>
              <a:ea typeface="Calibri" panose="020F0502020204030204" pitchFamily="34" charset="0"/>
              <a:cs typeface="Times New Roman" panose="02020603050405020304" pitchFamily="18" charset="0"/>
            </a:endParaRPr>
          </a:p>
          <a:p>
            <a:pPr marL="0" indent="0">
              <a:buNone/>
            </a:pPr>
            <a:endPar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pPr>
            <a:r>
              <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 G. White, "The Words to Lay Members," </a:t>
            </a:r>
            <a:r>
              <a:rPr lang="en-US" sz="3000"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The Advent Review and Sabbath Herald</a:t>
            </a:r>
            <a:r>
              <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26 august 1902, 7, </a:t>
            </a:r>
            <a:r>
              <a:rPr lang="en-US" sz="30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orig., </a:t>
            </a:r>
            <a:r>
              <a:rPr lang="en-US" sz="3000"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trad.liberă</a:t>
            </a:r>
            <a:r>
              <a:rPr lang="en-US"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3000"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6" y="2434442"/>
            <a:ext cx="9848271" cy="3918011"/>
          </a:xfrm>
        </p:spPr>
        <p:txBody>
          <a:bodyPr/>
          <a:lstStyle/>
          <a:p>
            <a:pPr marL="0" indent="0" algn="ctr">
              <a:buNone/>
            </a:pP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întinde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mâna</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către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nenorocit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întinde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brațul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către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lipsit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buNone/>
              <a:defRPr/>
            </a:pPr>
            <a:r>
              <a:rPr lang="en-US" dirty="0">
                <a:solidFill>
                  <a:schemeClr val="accent1">
                    <a:lumMod val="75000"/>
                  </a:schemeClr>
                </a:solidFill>
                <a:latin typeface="Avenir Book"/>
                <a:ea typeface="Calibri"/>
                <a:cs typeface="Times New Roman"/>
              </a:rPr>
              <a:t>(</a:t>
            </a:r>
            <a:r>
              <a:rPr lang="en-US" dirty="0" err="1">
                <a:solidFill>
                  <a:schemeClr val="accent1">
                    <a:lumMod val="75000"/>
                  </a:schemeClr>
                </a:solidFill>
                <a:latin typeface="Avenir Book"/>
                <a:ea typeface="Calibri"/>
                <a:cs typeface="Times New Roman"/>
              </a:rPr>
              <a:t>Proverbe</a:t>
            </a:r>
            <a:r>
              <a:rPr lang="en-US" dirty="0">
                <a:solidFill>
                  <a:schemeClr val="accent1">
                    <a:lumMod val="75000"/>
                  </a:schemeClr>
                </a:solidFill>
                <a:latin typeface="Avenir Book"/>
                <a:ea typeface="Calibri"/>
                <a:cs typeface="Times New Roman"/>
              </a:rPr>
              <a:t> 31:20)</a:t>
            </a:r>
            <a:endParaRPr lang="en-US" dirty="0">
              <a:solidFill>
                <a:schemeClr val="accent1">
                  <a:lumMod val="75000"/>
                </a:schemeClr>
              </a:solidFill>
              <a:latin typeface="Calibri"/>
              <a:ea typeface="Calibri"/>
              <a:cs typeface="Times New Roman"/>
            </a:endParaRPr>
          </a:p>
          <a:p>
            <a:pPr marL="0" marR="0" algn="ctr">
              <a:defRPr/>
            </a:pPr>
            <a:endParaRPr lang="en-US" dirty="0">
              <a:solidFill>
                <a:schemeClr val="accent1">
                  <a:lumMod val="75000"/>
                </a:schemeClr>
              </a:solidFill>
              <a:latin typeface="Calibri"/>
              <a:ea typeface="Calibri"/>
              <a:cs typeface="Times New Roman"/>
            </a:endParaRPr>
          </a:p>
          <a:p>
            <a:pPr marL="0" marR="0" indent="0" algn="ctr">
              <a:buNone/>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Când</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creat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El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inimă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plină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compasiune</a:t>
            </a:r>
            <a:r>
              <a:rPr lang="en-RO"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a:t>
            </a:r>
            <a:endParaRPr lang="pt-BR" dirty="0">
              <a:solidFill>
                <a:schemeClr val="accent1">
                  <a:lumMod val="75000"/>
                </a:schemeClr>
              </a:solidFill>
            </a:endParaRPr>
          </a:p>
        </p:txBody>
      </p:sp>
      <p:sp>
        <p:nvSpPr>
          <p:cNvPr id="2" name="Title 1"/>
          <p:cNvSpPr>
            <a:spLocks noGrp="1"/>
          </p:cNvSpPr>
          <p:nvPr>
            <p:ph type="title"/>
          </p:nvPr>
        </p:nvSpPr>
        <p:spPr bwMode="auto">
          <a:xfrm>
            <a:off x="265546" y="873126"/>
            <a:ext cx="9848271" cy="1325563"/>
          </a:xfrm>
        </p:spPr>
        <p:txBody>
          <a:bodyPr>
            <a:normAutofit/>
          </a:bodyPr>
          <a:lstStyle/>
          <a:p>
            <a:pPr>
              <a:defRPr/>
            </a:pPr>
            <a:r>
              <a:rPr lang="en-CA" sz="1800" b="1" dirty="0">
                <a:solidFill>
                  <a:srgbClr val="000000"/>
                </a:solidFill>
                <a:latin typeface="Avenir Book"/>
                <a:ea typeface="Calibri"/>
                <a:cs typeface="Times New Roman"/>
              </a:rPr>
              <a:t> </a:t>
            </a:r>
            <a:r>
              <a:rPr lang="en-CA" sz="3200" b="1" dirty="0">
                <a:solidFill>
                  <a:srgbClr val="000000"/>
                </a:solidFill>
                <a:latin typeface="Avenir Book"/>
                <a:ea typeface="Calibri"/>
                <a:cs typeface="Times New Roman"/>
              </a:rPr>
              <a:t> </a:t>
            </a:r>
            <a:r>
              <a:rPr lang="en-CA" sz="2800" b="1" dirty="0">
                <a:solidFill>
                  <a:srgbClr val="000000"/>
                </a:solidFill>
                <a:latin typeface="Avenir Book"/>
                <a:ea typeface="Calibri"/>
                <a:cs typeface="Times New Roman"/>
              </a:rPr>
              <a:t> </a:t>
            </a:r>
            <a:r>
              <a:rPr lang="en-CA" sz="2800" b="1" dirty="0">
                <a:solidFill>
                  <a:schemeClr val="accent1">
                    <a:lumMod val="75000"/>
                  </a:schemeClr>
                </a:solidFill>
                <a:latin typeface="Avenir Book"/>
                <a:ea typeface="Calibri"/>
                <a:cs typeface="Times New Roman"/>
              </a:rPr>
              <a:t>3. </a:t>
            </a:r>
            <a:r>
              <a:rPr lang="en-CA" sz="2800" b="1" dirty="0" err="1">
                <a:solidFill>
                  <a:schemeClr val="accent1">
                    <a:lumMod val="75000"/>
                  </a:schemeClr>
                </a:solidFill>
                <a:latin typeface="Avenir Book"/>
                <a:ea typeface="Calibri"/>
                <a:cs typeface="Times New Roman"/>
              </a:rPr>
              <a:t>Femeile</a:t>
            </a:r>
            <a:r>
              <a:rPr lang="en-CA" sz="2800" b="1" dirty="0">
                <a:solidFill>
                  <a:schemeClr val="accent1">
                    <a:lumMod val="75000"/>
                  </a:schemeClr>
                </a:solidFill>
                <a:latin typeface="Avenir Book"/>
                <a:ea typeface="Calibri"/>
                <a:cs typeface="Times New Roman"/>
              </a:rPr>
              <a:t> </a:t>
            </a:r>
            <a:r>
              <a:rPr lang="en-CA" sz="2800" b="1" dirty="0" err="1">
                <a:solidFill>
                  <a:schemeClr val="accent1">
                    <a:lumMod val="75000"/>
                  </a:schemeClr>
                </a:solidFill>
                <a:latin typeface="Avenir Book"/>
                <a:ea typeface="Calibri"/>
                <a:cs typeface="Times New Roman"/>
              </a:rPr>
              <a:t>evlavioase</a:t>
            </a:r>
            <a:r>
              <a:rPr lang="en-CA" sz="2800" b="1" dirty="0">
                <a:solidFill>
                  <a:schemeClr val="accent1">
                    <a:lumMod val="75000"/>
                  </a:schemeClr>
                </a:solidFill>
                <a:latin typeface="Avenir Book"/>
                <a:ea typeface="Calibri"/>
                <a:cs typeface="Times New Roman"/>
              </a:rPr>
              <a:t> sunt </a:t>
            </a:r>
            <a:r>
              <a:rPr lang="en-CA" sz="2800" b="1" dirty="0" err="1">
                <a:solidFill>
                  <a:schemeClr val="accent1">
                    <a:lumMod val="75000"/>
                  </a:schemeClr>
                </a:solidFill>
                <a:latin typeface="Avenir Book"/>
                <a:ea typeface="Calibri"/>
                <a:cs typeface="Times New Roman"/>
              </a:rPr>
              <a:t>pline</a:t>
            </a:r>
            <a:r>
              <a:rPr lang="en-CA" sz="2800" b="1" dirty="0">
                <a:solidFill>
                  <a:schemeClr val="accent1">
                    <a:lumMod val="75000"/>
                  </a:schemeClr>
                </a:solidFill>
                <a:latin typeface="Avenir Book"/>
                <a:ea typeface="Calibri"/>
                <a:cs typeface="Times New Roman"/>
              </a:rPr>
              <a:t> de COMPASIUNE</a:t>
            </a:r>
            <a:br>
              <a:rPr lang="en-US" sz="3200" dirty="0">
                <a:solidFill>
                  <a:schemeClr val="accent1">
                    <a:lumMod val="75000"/>
                  </a:schemeClr>
                </a:solidFill>
                <a:latin typeface="Calibri"/>
                <a:ea typeface="Calibri"/>
                <a:cs typeface="Times New Roman"/>
              </a:rPr>
            </a:br>
            <a:endParaRPr lang="pt-BR" sz="3200" dirty="0">
              <a:solidFill>
                <a:schemeClr val="accent1">
                  <a:lumMod val="75000"/>
                </a:schemeClr>
              </a:solidFill>
              <a:latin typeface="Montserrat 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1918447"/>
            <a:ext cx="9959109" cy="4710953"/>
          </a:xfrm>
        </p:spPr>
        <p:txBody>
          <a:bodyPr>
            <a:normAutofit/>
          </a:bodyPr>
          <a:lstStyle/>
          <a:p>
            <a:pPr marL="342900" marR="0" lvl="0" indent="-342900">
              <a:buFont typeface="Symbol"/>
              <a:buChar char=""/>
              <a:defRPr/>
            </a:pPr>
            <a:endParaRPr lang="en-CA" sz="1800" dirty="0">
              <a:solidFill>
                <a:srgbClr val="000000"/>
              </a:solidFill>
              <a:latin typeface="Avenir Book"/>
              <a:ea typeface="Calibri"/>
              <a:cs typeface="Times New Roman"/>
            </a:endParaRPr>
          </a:p>
          <a:p>
            <a:pPr marL="0" indent="0">
              <a:buNone/>
              <a:defRPr/>
            </a:pPr>
            <a:r>
              <a:rPr lang="en-US" sz="1800" dirty="0">
                <a:solidFill>
                  <a:srgbClr val="000000"/>
                </a:solidFill>
                <a:latin typeface="Avenir Book"/>
                <a:ea typeface="Calibri"/>
                <a:cs typeface="Times New Roman"/>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Cuvântul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încurajează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facem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următoarele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p>
          <a:p>
            <a:pPr marL="0" indent="0">
              <a:buNone/>
              <a:defRPr/>
            </a:pPr>
            <a:endParaRPr lang="en-CA" sz="2400" dirty="0">
              <a:solidFill>
                <a:schemeClr val="accent1">
                  <a:lumMod val="75000"/>
                </a:schemeClr>
              </a:solidFill>
              <a:latin typeface="Avenir Book" panose="02000503020000020003" pitchFamily="2" charset="0"/>
              <a:ea typeface="Calibri"/>
              <a:cs typeface="Times New Roman"/>
            </a:endParaRPr>
          </a:p>
          <a:p>
            <a:pPr marL="342900" lvl="0" indent="-342900">
              <a:buFont typeface="Symbol" pitchFamily="2" charset="2"/>
              <a:buChar char=""/>
            </a:pP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vorbim</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credincioșie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iubim</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ceilalți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înțelepciune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dumnezeiască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îndrăzneală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bunătate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o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completare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credincioasă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celorlalți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457200"/>
            <a:r>
              <a:rPr lang="en-CA" sz="1800"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Ea</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își</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deschide</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gura</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cu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înțelepciune</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și</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învățături</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plăcute</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îi</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sunt pe </a:t>
            </a:r>
            <a:r>
              <a:rPr lang="en-CA" sz="1800"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limbă</a:t>
            </a:r>
            <a:r>
              <a:rPr lang="en-CA" sz="1800"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a:t>
            </a:r>
            <a:r>
              <a:rPr lang="en-CA" sz="18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Proverbe</a:t>
            </a:r>
            <a:r>
              <a:rPr lang="en-CA" sz="18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 31:26. </a:t>
            </a:r>
            <a:endParaRPr lang="en-RO"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342900" lvl="0" indent="-342900">
              <a:buFont typeface="Symbol" pitchFamily="2" charset="2"/>
              <a:buChar char=""/>
            </a:pP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rămânem</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smerite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fim</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permanent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conștiente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mândrie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egoism.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nu</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încă</a:t>
            </a:r>
            <a:r>
              <a:rPr lang="en-CA" sz="18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puțin</a:t>
            </a:r>
            <a:r>
              <a:rPr lang="en-CA" sz="18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ci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gândim</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CA" sz="18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puțin</a:t>
            </a:r>
            <a:r>
              <a:rPr lang="en-CA" sz="18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CA" sz="18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R="0" indent="0">
              <a:buNone/>
              <a:defRPr/>
            </a:pPr>
            <a:endParaRPr lang="en-US" sz="1800" dirty="0">
              <a:solidFill>
                <a:schemeClr val="accent1">
                  <a:lumMod val="75000"/>
                </a:schemeClr>
              </a:solidFill>
              <a:latin typeface="Calibri"/>
              <a:ea typeface="Calibri"/>
              <a:cs typeface="Times New Roman"/>
            </a:endParaRPr>
          </a:p>
          <a:p>
            <a:pPr indent="0">
              <a:buNone/>
              <a:defRPr/>
            </a:pPr>
            <a:r>
              <a:rPr lang="en-CA" sz="18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Nu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faceți</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nimic</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din duh de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ceartă</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sau</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din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slavă</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deșartă</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ci,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în</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smerenie</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fiecare</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să</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privească</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pe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altul</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mai</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presus</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de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el</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CA" sz="1800"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însuși</a:t>
            </a:r>
            <a:r>
              <a:rPr lang="en-CA" sz="1800"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a:t>
            </a:r>
            <a:r>
              <a:rPr lang="en-RO" sz="1800" dirty="0">
                <a:solidFill>
                  <a:schemeClr val="accent1">
                    <a:lumMod val="75000"/>
                  </a:schemeClr>
                </a:solidFill>
                <a:latin typeface="Avenir Book" panose="02000503020000020003" pitchFamily="2" charset="0"/>
                <a:ea typeface="Times New Roman" panose="02020603050405020304" pitchFamily="18" charset="0"/>
                <a:cs typeface="Times New Roman" panose="02020603050405020304" pitchFamily="18" charset="0"/>
              </a:rPr>
              <a:t> </a:t>
            </a:r>
            <a:r>
              <a:rPr lang="en-CA" sz="1800" i="1" dirty="0">
                <a:solidFill>
                  <a:schemeClr val="accent1">
                    <a:lumMod val="75000"/>
                  </a:schemeClr>
                </a:solidFill>
                <a:latin typeface="Avenir Book"/>
                <a:ea typeface="Times New Roman"/>
                <a:cs typeface="Segoe UI"/>
              </a:rPr>
              <a:t>(</a:t>
            </a:r>
            <a:r>
              <a:rPr lang="en-CA" sz="1800" i="1" dirty="0" err="1">
                <a:solidFill>
                  <a:schemeClr val="accent1">
                    <a:lumMod val="75000"/>
                  </a:schemeClr>
                </a:solidFill>
                <a:latin typeface="Avenir Book"/>
                <a:ea typeface="Times New Roman"/>
                <a:cs typeface="Times New Roman"/>
              </a:rPr>
              <a:t>Filipeni</a:t>
            </a:r>
            <a:r>
              <a:rPr lang="en-CA" sz="1800" dirty="0">
                <a:solidFill>
                  <a:schemeClr val="accent1">
                    <a:lumMod val="75000"/>
                  </a:schemeClr>
                </a:solidFill>
                <a:latin typeface="Avenir Book"/>
                <a:ea typeface="Calibri"/>
                <a:cs typeface="Times New Roman"/>
              </a:rPr>
              <a:t> 2:3)</a:t>
            </a:r>
            <a:endParaRPr lang="en-US" sz="18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Title 1"/>
          <p:cNvSpPr>
            <a:spLocks noGrp="1"/>
          </p:cNvSpPr>
          <p:nvPr>
            <p:ph type="title"/>
          </p:nvPr>
        </p:nvSpPr>
        <p:spPr bwMode="auto">
          <a:xfrm>
            <a:off x="2676237" y="217344"/>
            <a:ext cx="7483764" cy="1325563"/>
          </a:xfrm>
        </p:spPr>
        <p:txBody>
          <a:bodyPr>
            <a:normAutofit/>
          </a:bodyPr>
          <a:lstStyle/>
          <a:p>
            <a:pPr>
              <a:defRPr/>
            </a:pPr>
            <a:r>
              <a:rPr lang="en-US" sz="3200" b="1" dirty="0">
                <a:solidFill>
                  <a:schemeClr val="bg1">
                    <a:lumMod val="95000"/>
                  </a:schemeClr>
                </a:solidFill>
                <a:latin typeface="Avenir Book"/>
                <a:ea typeface="Calibri"/>
                <a:cs typeface="Times New Roman"/>
              </a:rPr>
              <a:t>ÎNTREBĂRI PENTRU DISCUȚIE</a:t>
            </a:r>
            <a:br>
              <a:rPr lang="en-US" sz="4000" dirty="0">
                <a:latin typeface="Calibri"/>
                <a:ea typeface="Calibri"/>
                <a:cs typeface="Times New Roman"/>
              </a:rPr>
            </a:br>
            <a:endParaRPr lang="pt-BR" sz="4000" dirty="0">
              <a:solidFill>
                <a:schemeClr val="bg1"/>
              </a:solidFill>
              <a:latin typeface="Montserrat Light"/>
            </a:endParaRPr>
          </a:p>
        </p:txBody>
      </p:sp>
      <p:sp>
        <p:nvSpPr>
          <p:cNvPr id="5" name="Content Placeholder 2"/>
          <p:cNvSpPr>
            <a:spLocks noGrp="1"/>
          </p:cNvSpPr>
          <p:nvPr>
            <p:ph idx="1"/>
          </p:nvPr>
        </p:nvSpPr>
        <p:spPr bwMode="auto">
          <a:xfrm>
            <a:off x="2676236" y="1542906"/>
            <a:ext cx="7483764" cy="4968729"/>
          </a:xfrm>
        </p:spPr>
        <p:txBody>
          <a:bodyPr>
            <a:normAutofit/>
          </a:bodyPr>
          <a:lstStyle/>
          <a:p>
            <a:pPr marL="0" marR="0" indent="0">
              <a:buNone/>
              <a:defRPr/>
            </a:pPr>
            <a:r>
              <a:rPr lang="en-US" sz="1800" b="1" dirty="0">
                <a:solidFill>
                  <a:srgbClr val="000000"/>
                </a:solidFill>
                <a:latin typeface="Avenir Book"/>
                <a:ea typeface="Calibri"/>
                <a:cs typeface="Times New Roman"/>
              </a:rPr>
              <a:t> </a:t>
            </a:r>
            <a:endParaRPr lang="en-US" sz="1800" dirty="0">
              <a:latin typeface="Calibri"/>
              <a:ea typeface="Calibri"/>
              <a:cs typeface="Times New Roman"/>
            </a:endParaRPr>
          </a:p>
          <a:p>
            <a:pPr marL="342900" marR="0" lvl="0" indent="-342900">
              <a:buFont typeface="Wingdings"/>
              <a:buChar char=""/>
              <a:defRPr/>
            </a:pPr>
            <a:r>
              <a:rPr lang="en-CA" dirty="0" err="1">
                <a:solidFill>
                  <a:srgbClr val="C00000"/>
                </a:solidFill>
                <a:latin typeface="Avenir Book"/>
                <a:ea typeface="Calibri"/>
                <a:cs typeface="Times New Roman"/>
              </a:rPr>
              <a:t>În</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ce</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moduri</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unice</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pentru</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femei</a:t>
            </a:r>
            <a:r>
              <a:rPr lang="en-CA" dirty="0">
                <a:solidFill>
                  <a:srgbClr val="C00000"/>
                </a:solidFill>
                <a:latin typeface="Avenir Book"/>
                <a:ea typeface="Calibri"/>
                <a:cs typeface="Times New Roman"/>
              </a:rPr>
              <a:t>, pot ca </a:t>
            </a:r>
            <a:r>
              <a:rPr lang="en-CA" dirty="0" err="1">
                <a:solidFill>
                  <a:srgbClr val="C00000"/>
                </a:solidFill>
                <a:latin typeface="Avenir Book"/>
                <a:ea typeface="Calibri"/>
                <a:cs typeface="Times New Roman"/>
              </a:rPr>
              <a:t>fiice</a:t>
            </a:r>
            <a:r>
              <a:rPr lang="en-CA" dirty="0">
                <a:solidFill>
                  <a:srgbClr val="C00000"/>
                </a:solidFill>
                <a:latin typeface="Avenir Book"/>
                <a:ea typeface="Calibri"/>
                <a:cs typeface="Times New Roman"/>
              </a:rPr>
              <a:t> ale </a:t>
            </a:r>
            <a:r>
              <a:rPr lang="en-CA" dirty="0" err="1">
                <a:solidFill>
                  <a:srgbClr val="C00000"/>
                </a:solidFill>
                <a:latin typeface="Avenir Book"/>
                <a:ea typeface="Calibri"/>
                <a:cs typeface="Times New Roman"/>
              </a:rPr>
              <a:t>lui</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Dumnezeu</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să</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aducă</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compasiune</a:t>
            </a: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în</a:t>
            </a:r>
            <a:endParaRPr lang="en-US" dirty="0">
              <a:solidFill>
                <a:srgbClr val="C00000"/>
              </a:solidFill>
              <a:latin typeface="Calibri"/>
              <a:ea typeface="Calibri"/>
              <a:cs typeface="Times New Roman"/>
            </a:endParaRPr>
          </a:p>
          <a:p>
            <a:pPr marR="0" lvl="0">
              <a:buFont typeface="Wingdings"/>
              <a:buChar char="ü"/>
              <a:defRPr/>
            </a:pPr>
            <a:r>
              <a:rPr lang="en-CA" dirty="0">
                <a:solidFill>
                  <a:srgbClr val="C00000"/>
                </a:solidFill>
                <a:latin typeface="Avenir Book"/>
                <a:ea typeface="Calibri"/>
                <a:cs typeface="Times New Roman"/>
              </a:rPr>
              <a:t> </a:t>
            </a:r>
            <a:r>
              <a:rPr lang="en-CA" dirty="0" err="1">
                <a:solidFill>
                  <a:srgbClr val="C00000"/>
                </a:solidFill>
                <a:latin typeface="Avenir Book"/>
                <a:ea typeface="Calibri"/>
                <a:cs typeface="Times New Roman"/>
              </a:rPr>
              <a:t>casele</a:t>
            </a:r>
            <a:r>
              <a:rPr lang="en-CA" dirty="0">
                <a:solidFill>
                  <a:srgbClr val="C00000"/>
                </a:solidFill>
                <a:latin typeface="Avenir Book"/>
                <a:ea typeface="Calibri"/>
                <a:cs typeface="Times New Roman"/>
              </a:rPr>
              <a:t> lor?</a:t>
            </a:r>
            <a:endParaRPr lang="en-US" dirty="0">
              <a:solidFill>
                <a:srgbClr val="C00000"/>
              </a:solidFill>
              <a:latin typeface="Calibri"/>
              <a:ea typeface="Calibri"/>
              <a:cs typeface="Times New Roman"/>
            </a:endParaRPr>
          </a:p>
          <a:p>
            <a:pPr marR="0" lvl="0">
              <a:buFont typeface="Wingdings"/>
              <a:buChar char="ü"/>
              <a:defRPr/>
            </a:pPr>
            <a:r>
              <a:rPr lang="en-CA" dirty="0" err="1">
                <a:solidFill>
                  <a:srgbClr val="C00000"/>
                </a:solidFill>
                <a:latin typeface="Avenir Book"/>
                <a:ea typeface="Calibri"/>
                <a:cs typeface="Times New Roman"/>
              </a:rPr>
              <a:t>bisericile</a:t>
            </a:r>
            <a:r>
              <a:rPr lang="en-CA" dirty="0">
                <a:solidFill>
                  <a:srgbClr val="C00000"/>
                </a:solidFill>
                <a:latin typeface="Avenir Book"/>
                <a:ea typeface="Calibri"/>
                <a:cs typeface="Times New Roman"/>
              </a:rPr>
              <a:t> lor? </a:t>
            </a:r>
            <a:endParaRPr lang="en-US" dirty="0">
              <a:solidFill>
                <a:srgbClr val="C00000"/>
              </a:solidFill>
              <a:latin typeface="Calibri"/>
              <a:ea typeface="Calibri"/>
              <a:cs typeface="Times New Roman"/>
            </a:endParaRPr>
          </a:p>
          <a:p>
            <a:pPr marR="0" lvl="0">
              <a:buFont typeface="Wingdings"/>
              <a:buChar char="ü"/>
              <a:defRPr/>
            </a:pPr>
            <a:r>
              <a:rPr lang="en-CA" dirty="0" err="1">
                <a:solidFill>
                  <a:srgbClr val="C00000"/>
                </a:solidFill>
                <a:latin typeface="Avenir Book"/>
                <a:ea typeface="Calibri"/>
                <a:cs typeface="Times New Roman"/>
              </a:rPr>
              <a:t>comunitățile</a:t>
            </a:r>
            <a:r>
              <a:rPr lang="en-CA" dirty="0">
                <a:solidFill>
                  <a:srgbClr val="C00000"/>
                </a:solidFill>
                <a:latin typeface="Avenir Book"/>
                <a:ea typeface="Calibri"/>
                <a:cs typeface="Times New Roman"/>
              </a:rPr>
              <a:t>?</a:t>
            </a:r>
            <a:endParaRPr lang="en-US" dirty="0">
              <a:solidFill>
                <a:srgbClr val="C00000"/>
              </a:solidFill>
              <a:latin typeface="Calibri"/>
              <a:ea typeface="Calibri"/>
              <a:cs typeface="Times New Roman"/>
            </a:endParaRPr>
          </a:p>
          <a:p>
            <a:pPr marL="0" marR="0" indent="0">
              <a:buNone/>
              <a:defRPr/>
            </a:pPr>
            <a:endParaRPr lang="en-US" dirty="0">
              <a:solidFill>
                <a:srgbClr val="C00000"/>
              </a:solidFill>
              <a:latin typeface="Calibri"/>
              <a:ea typeface="Calibri"/>
              <a:cs typeface="Times New Roman"/>
            </a:endParaRPr>
          </a:p>
          <a:p>
            <a:pPr marL="342900" lvl="0" indent="-342900">
              <a:buFont typeface="Wingdings" pitchFamily="2" charset="2"/>
              <a:buChar char=""/>
            </a:pP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Cât</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importantă</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este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compasiunea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atunci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când</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vine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vorba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împlinirea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Marii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Trimiteri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din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Matei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28:19-20?</a:t>
            </a:r>
            <a:endParaRPr lang="en-RO"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pt-BR"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7" y="2427290"/>
            <a:ext cx="9848271" cy="4153764"/>
          </a:xfrm>
        </p:spPr>
        <p:txBody>
          <a:bodyPr/>
          <a:lstStyle/>
          <a:p>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Nu </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se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teme</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de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zăpadă</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pentru</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casa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ei</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căci</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toată</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casa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ei</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este</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îmbrăcată</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cu </a:t>
            </a:r>
            <a:r>
              <a:rPr lang="en-US" b="1" i="1" dirty="0" err="1">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cărămiziu</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a:t>
            </a:r>
            <a:endParaRPr lang="en-RO"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buNone/>
              <a:defRPr/>
            </a:pPr>
            <a:r>
              <a:rPr lang="en-US" sz="2800" i="1" dirty="0">
                <a:solidFill>
                  <a:schemeClr val="accent1">
                    <a:lumMod val="75000"/>
                  </a:schemeClr>
                </a:solidFill>
                <a:latin typeface="Avenir Book"/>
                <a:ea typeface="Times New Roman"/>
                <a:cs typeface="Segoe UI"/>
              </a:rPr>
              <a:t>						(</a:t>
            </a:r>
            <a:r>
              <a:rPr lang="en-US" sz="2800" dirty="0" err="1">
                <a:solidFill>
                  <a:schemeClr val="accent1">
                    <a:lumMod val="75000"/>
                  </a:schemeClr>
                </a:solidFill>
                <a:latin typeface="Avenir Book"/>
                <a:ea typeface="Calibri"/>
                <a:cs typeface="Times New Roman"/>
              </a:rPr>
              <a:t>Proverbe</a:t>
            </a:r>
            <a:r>
              <a:rPr lang="en-US" sz="2800" dirty="0">
                <a:solidFill>
                  <a:schemeClr val="accent1">
                    <a:lumMod val="75000"/>
                  </a:schemeClr>
                </a:solidFill>
                <a:latin typeface="Avenir Book"/>
                <a:ea typeface="Calibri"/>
                <a:cs typeface="Times New Roman"/>
              </a:rPr>
              <a:t> 31:21)</a:t>
            </a:r>
            <a:endParaRPr lang="en-US" sz="2800" dirty="0">
              <a:solidFill>
                <a:schemeClr val="accent1">
                  <a:lumMod val="75000"/>
                </a:schemeClr>
              </a:solidFill>
              <a:latin typeface="Calibri"/>
              <a:ea typeface="Calibri"/>
              <a:cs typeface="Times New Roman"/>
            </a:endParaRPr>
          </a:p>
          <a:p>
            <a:pPr marL="0" marR="0" indent="0">
              <a:buNone/>
              <a:defRPr/>
            </a:pPr>
            <a:endParaRPr lang="en-US" sz="2800" dirty="0">
              <a:solidFill>
                <a:schemeClr val="accent1">
                  <a:lumMod val="75000"/>
                </a:schemeClr>
              </a:solidFill>
              <a:latin typeface="Calibri"/>
              <a:ea typeface="Calibri"/>
              <a:cs typeface="Times New Roman"/>
            </a:endParaRPr>
          </a:p>
          <a:p>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pot fi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pline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încredere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Regelui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regilor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Ele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aparțin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defRPr/>
            </a:pPr>
            <a:endParaRPr lang="pt-BR" sz="2800" dirty="0">
              <a:solidFill>
                <a:schemeClr val="accent1">
                  <a:lumMod val="75000"/>
                </a:schemeClr>
              </a:solidFill>
            </a:endParaRPr>
          </a:p>
          <a:p>
            <a:pPr marL="0" indent="0">
              <a:buNone/>
              <a:defRPr/>
            </a:pPr>
            <a:endParaRPr lang="pt-BR" dirty="0"/>
          </a:p>
        </p:txBody>
      </p:sp>
      <p:sp>
        <p:nvSpPr>
          <p:cNvPr id="2" name="Title 1"/>
          <p:cNvSpPr>
            <a:spLocks noGrp="1"/>
          </p:cNvSpPr>
          <p:nvPr>
            <p:ph type="title"/>
          </p:nvPr>
        </p:nvSpPr>
        <p:spPr bwMode="auto">
          <a:xfrm>
            <a:off x="265546" y="873126"/>
            <a:ext cx="9848271" cy="1325563"/>
          </a:xfrm>
        </p:spPr>
        <p:txBody>
          <a:bodyPr>
            <a:normAutofit/>
          </a:bodyPr>
          <a:lstStyle/>
          <a:p>
            <a:pPr>
              <a:defRPr/>
            </a:pPr>
            <a:br>
              <a:rPr lang="en-US" sz="1800" dirty="0">
                <a:latin typeface="Calibri"/>
                <a:ea typeface="Calibri"/>
                <a:cs typeface="Times New Roman"/>
              </a:rPr>
            </a:br>
            <a:r>
              <a:rPr lang="en-US" sz="1800" dirty="0">
                <a:latin typeface="Calibri"/>
                <a:ea typeface="Calibri"/>
                <a:cs typeface="Times New Roman"/>
              </a:rPr>
              <a:t>     </a:t>
            </a:r>
            <a:r>
              <a:rPr lang="en-CA" sz="3200" b="1" dirty="0">
                <a:solidFill>
                  <a:srgbClr val="000000"/>
                </a:solidFill>
                <a:latin typeface="Avenir Book"/>
                <a:ea typeface="Calibri"/>
                <a:cs typeface="Times New Roman"/>
              </a:rPr>
              <a:t> </a:t>
            </a:r>
            <a:r>
              <a:rPr lang="en-CA" sz="2800" b="1" dirty="0">
                <a:solidFill>
                  <a:srgbClr val="000000"/>
                </a:solidFill>
                <a:latin typeface="Avenir Book"/>
                <a:ea typeface="Calibri"/>
                <a:cs typeface="Times New Roman"/>
              </a:rPr>
              <a:t> </a:t>
            </a:r>
            <a:r>
              <a:rPr lang="en-CA" sz="2800" b="1" dirty="0">
                <a:solidFill>
                  <a:schemeClr val="accent1">
                    <a:lumMod val="75000"/>
                  </a:schemeClr>
                </a:solidFill>
                <a:latin typeface="Avenir Book"/>
                <a:ea typeface="Calibri"/>
                <a:cs typeface="Times New Roman"/>
              </a:rPr>
              <a:t>4. </a:t>
            </a:r>
            <a:r>
              <a:rPr lang="en-CA" sz="2800" b="1" dirty="0" err="1">
                <a:solidFill>
                  <a:schemeClr val="accent1">
                    <a:lumMod val="75000"/>
                  </a:schemeClr>
                </a:solidFill>
                <a:latin typeface="Avenir Book"/>
                <a:ea typeface="Calibri"/>
                <a:cs typeface="Times New Roman"/>
              </a:rPr>
              <a:t>Femeile</a:t>
            </a:r>
            <a:r>
              <a:rPr lang="en-CA" sz="2800" b="1" dirty="0">
                <a:solidFill>
                  <a:schemeClr val="accent1">
                    <a:lumMod val="75000"/>
                  </a:schemeClr>
                </a:solidFill>
                <a:latin typeface="Avenir Book"/>
                <a:ea typeface="Calibri"/>
                <a:cs typeface="Times New Roman"/>
              </a:rPr>
              <a:t> </a:t>
            </a:r>
            <a:r>
              <a:rPr lang="en-CA" sz="2800" b="1" dirty="0" err="1">
                <a:solidFill>
                  <a:schemeClr val="accent1">
                    <a:lumMod val="75000"/>
                  </a:schemeClr>
                </a:solidFill>
                <a:latin typeface="Avenir Book"/>
                <a:ea typeface="Calibri"/>
                <a:cs typeface="Times New Roman"/>
              </a:rPr>
              <a:t>evlavioase</a:t>
            </a:r>
            <a:r>
              <a:rPr lang="en-CA" sz="2800" b="1" dirty="0">
                <a:solidFill>
                  <a:schemeClr val="accent1">
                    <a:lumMod val="75000"/>
                  </a:schemeClr>
                </a:solidFill>
                <a:latin typeface="Avenir Book"/>
                <a:ea typeface="Calibri"/>
                <a:cs typeface="Times New Roman"/>
              </a:rPr>
              <a:t> sunt </a:t>
            </a:r>
            <a:r>
              <a:rPr lang="en-CA" sz="2800" b="1" dirty="0" err="1">
                <a:solidFill>
                  <a:schemeClr val="accent1">
                    <a:lumMod val="75000"/>
                  </a:schemeClr>
                </a:solidFill>
                <a:latin typeface="Avenir Book"/>
                <a:ea typeface="Calibri"/>
                <a:cs typeface="Times New Roman"/>
              </a:rPr>
              <a:t>pline</a:t>
            </a:r>
            <a:r>
              <a:rPr lang="en-CA" sz="2800" b="1" dirty="0">
                <a:solidFill>
                  <a:schemeClr val="accent1">
                    <a:lumMod val="75000"/>
                  </a:schemeClr>
                </a:solidFill>
                <a:latin typeface="Avenir Book"/>
                <a:ea typeface="Calibri"/>
                <a:cs typeface="Times New Roman"/>
              </a:rPr>
              <a:t> de ÎNCREDERE</a:t>
            </a:r>
            <a:br>
              <a:rPr lang="en-US" sz="2800" b="1" dirty="0">
                <a:solidFill>
                  <a:schemeClr val="accent1">
                    <a:lumMod val="75000"/>
                  </a:schemeClr>
                </a:solidFill>
                <a:latin typeface="Calibri"/>
                <a:ea typeface="Calibri"/>
                <a:cs typeface="Times New Roman"/>
              </a:rPr>
            </a:br>
            <a:endParaRPr lang="pt-BR" sz="2800" b="1" dirty="0">
              <a:solidFill>
                <a:schemeClr val="accent1">
                  <a:lumMod val="75000"/>
                </a:schemeClr>
              </a:solidFill>
              <a:latin typeface="Montserrat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49217" y="2344016"/>
            <a:ext cx="9959109" cy="4351338"/>
          </a:xfrm>
        </p:spPr>
        <p:txBody>
          <a:bodyPr>
            <a:normAutofit/>
          </a:bodyPr>
          <a:lstStyle/>
          <a:p>
            <a:endPar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Dezmierdările</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înșelătoare</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frumusețea</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deșartă</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se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teme</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va</a:t>
            </a:r>
            <a:r>
              <a:rPr lang="en-US" b="1"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 </a:t>
            </a:r>
            <a:r>
              <a:rPr lang="en-US" b="1"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lăudată</a:t>
            </a:r>
            <a:r>
              <a:rPr lang="en-US" b="1" i="1" dirty="0">
                <a:solidFill>
                  <a:schemeClr val="accent1">
                    <a:lumMod val="75000"/>
                  </a:schemeClr>
                </a:solidFill>
                <a:effectLst/>
                <a:latin typeface="Avenir Book" panose="02000503020000020003" pitchFamily="2" charset="0"/>
                <a:ea typeface="Times New Roman" panose="02020603050405020304" pitchFamily="18" charset="0"/>
                <a:cs typeface="Segoe UI" panose="020B0502040204020203" pitchFamily="34" charset="0"/>
              </a:rPr>
              <a:t>.” </a:t>
            </a:r>
            <a:r>
              <a:rPr lang="en-RO" b="1" dirty="0">
                <a:solidFill>
                  <a:schemeClr val="accent1">
                    <a:lumMod val="75000"/>
                  </a:schemeClr>
                </a:solidFill>
                <a:latin typeface="Avenir Book" panose="02000503020000020003" pitchFamily="2" charset="0"/>
                <a:ea typeface="Times New Roman" panose="02020603050405020304" pitchFamily="18" charset="0"/>
                <a:cs typeface="Times New Roman" panose="02020603050405020304" pitchFamily="18" charset="0"/>
              </a:rPr>
              <a:t>   </a:t>
            </a:r>
            <a:r>
              <a:rPr lang="en-US" i="1" dirty="0">
                <a:solidFill>
                  <a:schemeClr val="accent1">
                    <a:lumMod val="75000"/>
                  </a:schemeClr>
                </a:solidFill>
                <a:latin typeface="Avenir Book"/>
                <a:ea typeface="Times New Roman"/>
                <a:cs typeface="Segoe UI"/>
              </a:rPr>
              <a:t>(</a:t>
            </a:r>
            <a:r>
              <a:rPr lang="en-US" dirty="0" err="1">
                <a:solidFill>
                  <a:schemeClr val="accent1">
                    <a:lumMod val="75000"/>
                  </a:schemeClr>
                </a:solidFill>
                <a:latin typeface="Avenir Book"/>
                <a:ea typeface="Calibri"/>
                <a:cs typeface="Times New Roman"/>
              </a:rPr>
              <a:t>Proverbe</a:t>
            </a:r>
            <a:r>
              <a:rPr lang="en-US" dirty="0">
                <a:solidFill>
                  <a:schemeClr val="accent1">
                    <a:lumMod val="75000"/>
                  </a:schemeClr>
                </a:solidFill>
                <a:latin typeface="Avenir Book"/>
                <a:ea typeface="Calibri"/>
                <a:cs typeface="Times New Roman"/>
              </a:rPr>
              <a:t> 31:30)</a:t>
            </a:r>
            <a:endParaRPr lang="en-US" dirty="0">
              <a:solidFill>
                <a:schemeClr val="accent1">
                  <a:lumMod val="75000"/>
                </a:schemeClr>
              </a:solidFill>
              <a:latin typeface="Calibri"/>
              <a:ea typeface="Calibri"/>
              <a:cs typeface="Times New Roman"/>
            </a:endParaRPr>
          </a:p>
          <a:p>
            <a:pPr marL="0" marR="0">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dețin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adevărata</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frumusețe</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frumusețea</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caracterului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Corpurile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deteriorează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caracterul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dezvoltă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alegem</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investim</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investim</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ceea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durează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defRPr/>
            </a:pPr>
            <a:endParaRPr lang="pt-B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5204524" cy="1325563"/>
          </a:xfrm>
        </p:spPr>
        <p:txBody>
          <a:bodyPr>
            <a:normAutofit fontScale="90000"/>
          </a:bodyPr>
          <a:lstStyle/>
          <a:p>
            <a:pPr marL="0" indent="0" algn="ctr">
              <a:defRPr/>
            </a:pPr>
            <a:br>
              <a:rPr lang="en-US" sz="2800" b="1" dirty="0">
                <a:solidFill>
                  <a:schemeClr val="bg1">
                    <a:lumMod val="95000"/>
                  </a:schemeClr>
                </a:solidFill>
                <a:latin typeface="Avenir Book"/>
                <a:ea typeface="Calibri"/>
                <a:cs typeface="Times New Roman"/>
              </a:rPr>
            </a:br>
            <a:r>
              <a:rPr lang="en-US" sz="3100" b="1" dirty="0" err="1">
                <a:solidFill>
                  <a:schemeClr val="bg1">
                    <a:lumMod val="95000"/>
                  </a:schemeClr>
                </a:solidFill>
                <a:latin typeface="Avenir Book"/>
                <a:ea typeface="Calibri"/>
                <a:cs typeface="Times New Roman"/>
              </a:rPr>
              <a:t>Știați</a:t>
            </a:r>
            <a:r>
              <a:rPr lang="en-US" sz="3100" b="1" dirty="0">
                <a:solidFill>
                  <a:schemeClr val="bg1">
                    <a:lumMod val="95000"/>
                  </a:schemeClr>
                </a:solidFill>
                <a:latin typeface="Avenir Book"/>
                <a:ea typeface="Calibri"/>
                <a:cs typeface="Times New Roman"/>
              </a:rPr>
              <a:t> </a:t>
            </a:r>
            <a:r>
              <a:rPr lang="en-US" sz="3100" b="1" dirty="0" err="1">
                <a:solidFill>
                  <a:schemeClr val="bg1">
                    <a:lumMod val="95000"/>
                  </a:schemeClr>
                </a:solidFill>
                <a:latin typeface="Avenir Book"/>
                <a:ea typeface="Calibri"/>
                <a:cs typeface="Times New Roman"/>
              </a:rPr>
              <a:t>că</a:t>
            </a:r>
            <a:r>
              <a:rPr lang="en-US" sz="3100" b="1" dirty="0">
                <a:solidFill>
                  <a:schemeClr val="bg1">
                    <a:lumMod val="95000"/>
                  </a:schemeClr>
                </a:solidFill>
                <a:latin typeface="Avenir Book"/>
                <a:ea typeface="Calibri"/>
                <a:cs typeface="Times New Roman"/>
              </a:rPr>
              <a:t>…?</a:t>
            </a:r>
            <a:br>
              <a:rPr lang="en-US" sz="3100" b="1" dirty="0">
                <a:solidFill>
                  <a:schemeClr val="bg1">
                    <a:lumMod val="95000"/>
                  </a:schemeClr>
                </a:solidFill>
                <a:latin typeface="Avenir Book"/>
                <a:ea typeface="Calibri"/>
                <a:cs typeface="Times New Roman"/>
              </a:rPr>
            </a:br>
            <a:br>
              <a:rPr lang="en-US" sz="3100" b="1" dirty="0">
                <a:solidFill>
                  <a:schemeClr val="bg1">
                    <a:lumMod val="95000"/>
                  </a:schemeClr>
                </a:solidFill>
                <a:latin typeface="Avenir Book"/>
                <a:ea typeface="Calibri"/>
                <a:cs typeface="Times New Roman"/>
              </a:rPr>
            </a:br>
            <a:endParaRPr lang="pt-BR" sz="3100" dirty="0">
              <a:solidFill>
                <a:schemeClr val="bg1">
                  <a:lumMod val="95000"/>
                </a:schemeClr>
              </a:solidFill>
              <a:latin typeface="Montserrat Light"/>
            </a:endParaRPr>
          </a:p>
        </p:txBody>
      </p:sp>
      <p:sp>
        <p:nvSpPr>
          <p:cNvPr id="3" name="Content Placeholder 2"/>
          <p:cNvSpPr>
            <a:spLocks noGrp="1"/>
          </p:cNvSpPr>
          <p:nvPr>
            <p:ph idx="1"/>
          </p:nvPr>
        </p:nvSpPr>
        <p:spPr bwMode="auto">
          <a:xfrm>
            <a:off x="265547" y="2289318"/>
            <a:ext cx="9959109" cy="4351338"/>
          </a:xfrm>
        </p:spPr>
        <p:txBody>
          <a:bodyPr>
            <a:normAutofit/>
          </a:bodyPr>
          <a:lstStyle/>
          <a:p>
            <a:pPr>
              <a:defRPr/>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32%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dintre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adolescente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spun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atunci</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când</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simt</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prost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legătură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corpul</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 Instagram le face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se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simtă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rău</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Instagram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crește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anxietatea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depresia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rândul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adolescenților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au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raportat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gânduri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suicidare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13%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dintre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utilizatorii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britanici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6%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dintre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utilizatorii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americani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atribuit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dorința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sinucide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Instagramului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rPr>
              <a:t> </a:t>
            </a:r>
            <a:r>
              <a:rPr lang="en-US" sz="2400" dirty="0">
                <a:solidFill>
                  <a:schemeClr val="accent1">
                    <a:lumMod val="75000"/>
                  </a:schemeClr>
                </a:solidFill>
                <a:latin typeface="Avenir Book"/>
                <a:ea typeface="Calibri"/>
                <a:cs typeface="Times New Roman"/>
              </a:rPr>
              <a:t> </a:t>
            </a:r>
          </a:p>
          <a:p>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Instagram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agravează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problemele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legate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imaginea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corporală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1 din 3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adolescente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1800" dirty="0">
                <a:solidFill>
                  <a:srgbClr val="000000"/>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7" y="2017445"/>
            <a:ext cx="9959109" cy="4351338"/>
          </a:xfrm>
        </p:spPr>
        <p:txBody>
          <a:bodyPr>
            <a:normAutofit lnSpcReduction="10000"/>
          </a:bodyPr>
          <a:lstStyle/>
          <a:p>
            <a:pPr marL="0" indent="0">
              <a:buNone/>
              <a:defRPr/>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Podoaba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voastră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fie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podoaba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din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afară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stă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împletitura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părului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purtarea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scule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aur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sau</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îmbrăcarea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hainelor</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ci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omul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ascuns</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inimii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curăția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nepieritoare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unui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duh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blând</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liniștit</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mare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preț</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înaintea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buNone/>
              <a:defRPr/>
            </a:pPr>
            <a:r>
              <a:rPr lang="en-US" sz="2400" i="1" dirty="0">
                <a:solidFill>
                  <a:schemeClr val="accent1">
                    <a:lumMod val="75000"/>
                  </a:schemeClr>
                </a:solidFill>
                <a:latin typeface="Avenir Book"/>
                <a:ea typeface="Calibri"/>
                <a:cs typeface="Times New Roman"/>
              </a:rPr>
              <a:t>							(</a:t>
            </a:r>
            <a:r>
              <a:rPr lang="en-US" sz="2400" dirty="0">
                <a:solidFill>
                  <a:schemeClr val="accent1">
                    <a:lumMod val="75000"/>
                  </a:schemeClr>
                </a:solidFill>
                <a:latin typeface="Avenir Book"/>
                <a:ea typeface="Calibri"/>
                <a:cs typeface="Times New Roman"/>
              </a:rPr>
              <a:t>1 </a:t>
            </a:r>
            <a:r>
              <a:rPr lang="en-US" sz="2400" dirty="0" err="1">
                <a:solidFill>
                  <a:schemeClr val="accent1">
                    <a:lumMod val="75000"/>
                  </a:schemeClr>
                </a:solidFill>
                <a:latin typeface="Avenir Book"/>
                <a:ea typeface="Calibri"/>
                <a:cs typeface="Times New Roman"/>
              </a:rPr>
              <a:t>Petru</a:t>
            </a:r>
            <a:r>
              <a:rPr lang="en-US" sz="2400" dirty="0">
                <a:solidFill>
                  <a:schemeClr val="accent1">
                    <a:lumMod val="75000"/>
                  </a:schemeClr>
                </a:solidFill>
                <a:latin typeface="Avenir Book"/>
                <a:ea typeface="Calibri"/>
                <a:cs typeface="Times New Roman"/>
              </a:rPr>
              <a:t> 3:3, 4)</a:t>
            </a:r>
            <a:endParaRPr lang="en-US" sz="2400" i="1" dirty="0">
              <a:solidFill>
                <a:schemeClr val="accent1">
                  <a:lumMod val="75000"/>
                </a:schemeClr>
              </a:solidFill>
              <a:latin typeface="Avenir Book"/>
              <a:ea typeface="Calibri"/>
              <a:cs typeface="Times New Roman"/>
            </a:endParaRPr>
          </a:p>
          <a:p>
            <a:pPr marL="0" indent="0">
              <a:buNone/>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 femeie modestă și evlavioasă se va îmbrăca modest. Un gust fin și o minte cultivată se vor descoperi în alegerea unor haine simple și adecvate... Aceea care este simplă și modestă în îmbrăcăminte și maniere, arată că înțelege faptul că o femeie sinceră este caracterizată de valoarea morală. Cât de încântătoare și cât de interesantă este simplitatea în îmbrăcăminte ce poate fi comparată în frumusețe cu florile de pe câmp</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CA" sz="1800" dirty="0">
                <a:solidFill>
                  <a:srgbClr val="0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Ellen G. White, </a:t>
            </a:r>
            <a:r>
              <a:rPr lang="en-CA" sz="18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Îndrumarea</a:t>
            </a:r>
            <a:r>
              <a:rPr lang="en-CA" sz="18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copilului</a:t>
            </a:r>
            <a:r>
              <a:rPr lang="en-CA" sz="18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312,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ed.electronică</a:t>
            </a:r>
            <a:endParaRPr lang="en-RO"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defRPr/>
            </a:pPr>
            <a:endParaRPr lang="pt-B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6" y="1923803"/>
            <a:ext cx="9848271" cy="4428651"/>
          </a:xfrm>
        </p:spPr>
        <p:txBody>
          <a:bodyPr>
            <a:normAutofit/>
          </a:bodyPr>
          <a:lstStyle/>
          <a:p>
            <a:pPr marL="0" indent="0" algn="ctr">
              <a:buNone/>
              <a:defRPr/>
            </a:pP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Apoi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zis</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facem</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om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chipul</a:t>
            </a:r>
            <a:r>
              <a:rPr lang="en-US" i="1"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Nostru</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asemănarea</a:t>
            </a:r>
            <a:r>
              <a:rPr lang="en-US" i="1"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Noastră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stăpânească</a:t>
            </a:r>
            <a:r>
              <a:rPr lang="en-US" i="1"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peștii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mării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păsările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cerului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tot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pământul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peste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toate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târâtoarele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se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mișcă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pământ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chipul</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parte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femeiască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parte</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bărbătească</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 </a:t>
            </a:r>
            <a:r>
              <a:rPr lang="en-US"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defRPr/>
            </a:pPr>
            <a:r>
              <a:rPr lang="en-US" sz="2800" i="1" dirty="0">
                <a:solidFill>
                  <a:schemeClr val="accent1">
                    <a:lumMod val="75000"/>
                  </a:schemeClr>
                </a:solidFill>
                <a:latin typeface="Avenir Book"/>
                <a:ea typeface="Calibri"/>
                <a:cs typeface="Times New Roman"/>
              </a:rPr>
              <a:t>(</a:t>
            </a:r>
            <a:r>
              <a:rPr lang="en-US" sz="2800" dirty="0" err="1">
                <a:solidFill>
                  <a:schemeClr val="accent1">
                    <a:lumMod val="75000"/>
                  </a:schemeClr>
                </a:solidFill>
                <a:latin typeface="Avenir Book"/>
                <a:ea typeface="Calibri"/>
                <a:cs typeface="Times New Roman"/>
              </a:rPr>
              <a:t>Geneza</a:t>
            </a:r>
            <a:r>
              <a:rPr lang="en-US" sz="2800" dirty="0">
                <a:solidFill>
                  <a:schemeClr val="accent1">
                    <a:lumMod val="75000"/>
                  </a:schemeClr>
                </a:solidFill>
                <a:latin typeface="Avenir Book"/>
                <a:ea typeface="Calibri"/>
                <a:cs typeface="Times New Roman"/>
              </a:rPr>
              <a:t> 1:26-27)</a:t>
            </a:r>
            <a:endParaRPr dirty="0"/>
          </a:p>
          <a:p>
            <a:pPr marL="0" indent="0" algn="ctr">
              <a:buNone/>
              <a:defRPr/>
            </a:pPr>
            <a:endParaRPr lang="en-US" dirty="0">
              <a:solidFill>
                <a:schemeClr val="accent1">
                  <a:lumMod val="75000"/>
                </a:schemeClr>
              </a:solidFill>
              <a:latin typeface="Avenir Book"/>
              <a:ea typeface="Calibri"/>
              <a:cs typeface="Times New Roman"/>
            </a:endParaRPr>
          </a:p>
          <a:p>
            <a:pPr marL="0" indent="0" algn="ctr">
              <a:buNone/>
            </a:pP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20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creați</a:t>
            </a:r>
            <a:r>
              <a:rPr lang="en-US" sz="20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sz="20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chipul</a:t>
            </a:r>
            <a:r>
              <a:rPr lang="en-US" sz="20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US" sz="20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asemănarea</a:t>
            </a:r>
            <a:r>
              <a:rPr lang="en-US" sz="20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El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stăpânească</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0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pământul</a:t>
            </a:r>
            <a:r>
              <a:rPr lang="en-US"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0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defRPr/>
            </a:pPr>
            <a:endParaRPr lang="en-US" sz="2400" dirty="0">
              <a:solidFill>
                <a:schemeClr val="accent1">
                  <a:lumMod val="75000"/>
                </a:schemeClr>
              </a:solidFill>
              <a:latin typeface="Calibri"/>
              <a:ea typeface="Calibri"/>
              <a:cs typeface="Times New Roman"/>
            </a:endParaRPr>
          </a:p>
          <a:p>
            <a:pPr>
              <a:defRPr/>
            </a:pPr>
            <a:endParaRPr lang="pt-BR" dirty="0"/>
          </a:p>
        </p:txBody>
      </p:sp>
      <p:sp>
        <p:nvSpPr>
          <p:cNvPr id="4" name="Title 3"/>
          <p:cNvSpPr>
            <a:spLocks noGrp="1"/>
          </p:cNvSpPr>
          <p:nvPr>
            <p:ph type="title"/>
          </p:nvPr>
        </p:nvSpPr>
        <p:spPr bwMode="auto">
          <a:xfrm>
            <a:off x="0" y="748144"/>
            <a:ext cx="10367157" cy="942543"/>
          </a:xfrm>
        </p:spPr>
        <p:txBody>
          <a:bodyPr>
            <a:normAutofit fontScale="90000"/>
          </a:bodyPr>
          <a:lstStyle/>
          <a:p>
            <a:pPr>
              <a:defRPr/>
            </a:pPr>
            <a:br>
              <a:rPr lang="en-US" sz="1800" b="1" dirty="0">
                <a:solidFill>
                  <a:srgbClr val="000000"/>
                </a:solidFill>
                <a:latin typeface="Avenir Book"/>
                <a:ea typeface="Calibri"/>
                <a:cs typeface="Times New Roman"/>
              </a:rPr>
            </a:br>
            <a:r>
              <a:rPr lang="en-US" sz="3200" b="1" dirty="0">
                <a:solidFill>
                  <a:schemeClr val="accent1">
                    <a:lumMod val="75000"/>
                  </a:schemeClr>
                </a:solidFill>
                <a:latin typeface="Avenir Book"/>
                <a:ea typeface="Calibri"/>
                <a:cs typeface="Times New Roman"/>
              </a:rPr>
              <a:t>BĂRBAȚII ȘI FEMEILE</a:t>
            </a:r>
            <a:br>
              <a:rPr lang="en-US" sz="1800" dirty="0">
                <a:latin typeface="Calibri"/>
                <a:ea typeface="Calibri"/>
                <a:cs typeface="Times New Roman"/>
              </a:rPr>
            </a:b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4351338"/>
          </a:xfrm>
        </p:spPr>
        <p:txBody>
          <a:bodyPr>
            <a:normAutofit/>
          </a:bodyPr>
          <a:lstStyle/>
          <a:p>
            <a:pPr marL="0" indent="0" algn="ctr">
              <a:buNone/>
              <a:defRPr/>
            </a:pPr>
            <a:endPar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Astăzi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cheamă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plină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simplitate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modestie</a:t>
            </a:r>
            <a:r>
              <a:rPr lang="en-US" sz="1800" dirty="0">
                <a:solidFill>
                  <a:srgbClr val="000000"/>
                </a:solidFill>
                <a:effectLst/>
                <a:latin typeface="Avenir Book" panose="02000503020000020003" pitchFamily="2" charset="0"/>
                <a:ea typeface="Calibri" panose="020F0502020204030204" pitchFamily="34" charset="0"/>
                <a:cs typeface="Times New Roman" panose="02020603050405020304" pitchFamily="18" charset="0"/>
              </a:rPr>
              <a:t>.</a:t>
            </a:r>
            <a:r>
              <a:rPr lang="en-RO" sz="1600" dirty="0">
                <a:effectLst/>
              </a:rPr>
              <a:t> </a:t>
            </a:r>
          </a:p>
          <a:p>
            <a:pPr marL="0" indent="0" algn="ctr">
              <a:buNone/>
              <a:defRPr/>
            </a:pPr>
            <a:endParaRPr lang="en-US" sz="2400" dirty="0">
              <a:solidFill>
                <a:schemeClr val="accent1">
                  <a:lumMod val="75000"/>
                </a:schemeClr>
              </a:solidFill>
              <a:latin typeface="Avenir Book"/>
              <a:ea typeface="Calibri"/>
              <a:cs typeface="Times New Roman"/>
            </a:endParaRPr>
          </a:p>
          <a:p>
            <a:pPr marL="0" indent="0" algn="ctr">
              <a:buNone/>
            </a:pP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„Noi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toți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privim</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fața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descoperită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într</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oglindă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slava</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suntem</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schimbați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același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chip al Lui, din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slavă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slavă</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prin</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Duhul</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Domnului</a:t>
            </a:r>
            <a:r>
              <a:rPr lang="en-US" sz="24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defRPr/>
            </a:pPr>
            <a:r>
              <a:rPr lang="en-US" sz="2400" i="1" dirty="0">
                <a:solidFill>
                  <a:schemeClr val="accent1">
                    <a:lumMod val="75000"/>
                  </a:schemeClr>
                </a:solidFill>
                <a:latin typeface="Avenir Book"/>
                <a:ea typeface="Calibri"/>
                <a:cs typeface="Times New Roman"/>
              </a:rPr>
              <a:t>(</a:t>
            </a:r>
            <a:r>
              <a:rPr lang="en-US" sz="2400" dirty="0">
                <a:solidFill>
                  <a:schemeClr val="accent1">
                    <a:lumMod val="75000"/>
                  </a:schemeClr>
                </a:solidFill>
                <a:latin typeface="Avenir Book"/>
                <a:ea typeface="Calibri"/>
                <a:cs typeface="Times New Roman"/>
              </a:rPr>
              <a:t>2 </a:t>
            </a:r>
            <a:r>
              <a:rPr lang="en-US" sz="2400" dirty="0" err="1">
                <a:solidFill>
                  <a:schemeClr val="accent1">
                    <a:lumMod val="75000"/>
                  </a:schemeClr>
                </a:solidFill>
                <a:latin typeface="Avenir Book"/>
                <a:ea typeface="Calibri"/>
                <a:cs typeface="Times New Roman"/>
              </a:rPr>
              <a:t>Corinteni</a:t>
            </a:r>
            <a:r>
              <a:rPr lang="en-US" sz="2400" dirty="0">
                <a:solidFill>
                  <a:schemeClr val="accent1">
                    <a:lumMod val="75000"/>
                  </a:schemeClr>
                </a:solidFill>
                <a:latin typeface="Avenir Book"/>
                <a:ea typeface="Calibri"/>
                <a:cs typeface="Times New Roman"/>
              </a:rPr>
              <a:t> 3:18)</a:t>
            </a:r>
            <a:endParaRPr lang="en-US" sz="24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Title 1"/>
          <p:cNvSpPr>
            <a:spLocks noGrp="1"/>
          </p:cNvSpPr>
          <p:nvPr>
            <p:ph type="title"/>
          </p:nvPr>
        </p:nvSpPr>
        <p:spPr bwMode="auto">
          <a:xfrm>
            <a:off x="2676237" y="217344"/>
            <a:ext cx="7483764" cy="1325563"/>
          </a:xfrm>
        </p:spPr>
        <p:txBody>
          <a:bodyPr>
            <a:noAutofit/>
          </a:bodyPr>
          <a:lstStyle/>
          <a:p>
            <a:pPr marL="0" marR="0">
              <a:defRPr/>
            </a:pPr>
            <a:r>
              <a:rPr lang="en-US" sz="3200" b="1" dirty="0">
                <a:solidFill>
                  <a:schemeClr val="bg1">
                    <a:lumMod val="95000"/>
                  </a:schemeClr>
                </a:solidFill>
                <a:latin typeface="Avenir Book"/>
                <a:ea typeface="Calibri"/>
                <a:cs typeface="Times New Roman"/>
              </a:rPr>
              <a:t>ÎNTREBARE PENTRU DISCUȚIE</a:t>
            </a:r>
            <a:br>
              <a:rPr lang="en-US" sz="3200" dirty="0">
                <a:latin typeface="Calibri"/>
                <a:ea typeface="Calibri"/>
                <a:cs typeface="Times New Roman"/>
              </a:rPr>
            </a:br>
            <a:endParaRPr lang="pt-BR" sz="3200" dirty="0">
              <a:solidFill>
                <a:schemeClr val="bg1"/>
              </a:solidFill>
              <a:latin typeface="Montserrat Light"/>
            </a:endParaRPr>
          </a:p>
        </p:txBody>
      </p:sp>
      <p:sp>
        <p:nvSpPr>
          <p:cNvPr id="5" name="Content Placeholder 2"/>
          <p:cNvSpPr>
            <a:spLocks noGrp="1"/>
          </p:cNvSpPr>
          <p:nvPr>
            <p:ph idx="1"/>
          </p:nvPr>
        </p:nvSpPr>
        <p:spPr bwMode="auto">
          <a:xfrm>
            <a:off x="2676236" y="1542906"/>
            <a:ext cx="7483764" cy="4968729"/>
          </a:xfrm>
        </p:spPr>
        <p:txBody>
          <a:bodyPr/>
          <a:lstStyle/>
          <a:p>
            <a:pPr marL="0" marR="0" indent="0">
              <a:buNone/>
              <a:defRPr/>
            </a:pPr>
            <a:endParaRPr lang="en-US" sz="1800" dirty="0">
              <a:latin typeface="Calibri"/>
              <a:ea typeface="Calibri"/>
              <a:cs typeface="Times New Roman"/>
            </a:endParaRPr>
          </a:p>
          <a:p>
            <a:pPr marL="342900" marR="0" lvl="0" indent="-342900">
              <a:buFont typeface="Wingdings"/>
              <a:buChar char=""/>
              <a:defRPr/>
            </a:pP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măsuri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pot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 se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asigura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nu cad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capcana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 se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vedea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așa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cum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spune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lumea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ar</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trebui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p>
          <a:p>
            <a:pPr marL="0" marR="0" lvl="0" indent="0">
              <a:buNone/>
              <a:defRPr/>
            </a:pPr>
            <a:endPar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342900" lvl="0" indent="-342900">
              <a:buFont typeface="Wingdings" pitchFamily="2" charset="2"/>
              <a:buChar char=""/>
            </a:pP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Cum ne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putem</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asigura</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că</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trăim</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vieți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frumoase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pline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de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încredere</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ochii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CA"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cerului</a:t>
            </a:r>
            <a:r>
              <a:rPr lang="en-CA"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pt-BR"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5055753" cy="1325563"/>
          </a:xfrm>
        </p:spPr>
        <p:txBody>
          <a:bodyPr>
            <a:normAutofit/>
          </a:bodyPr>
          <a:lstStyle/>
          <a:p>
            <a:pPr algn="ctr">
              <a:defRPr/>
            </a:pPr>
            <a:r>
              <a:rPr lang="pt-BR" sz="3600" b="1">
                <a:solidFill>
                  <a:schemeClr val="bg1">
                    <a:lumMod val="95000"/>
                  </a:schemeClr>
                </a:solidFill>
                <a:latin typeface="Avenir Book"/>
              </a:rPr>
              <a:t>Anna Knight</a:t>
            </a:r>
            <a:endParaRPr/>
          </a:p>
        </p:txBody>
      </p:sp>
      <p:sp>
        <p:nvSpPr>
          <p:cNvPr id="3" name="Content Placeholder 2"/>
          <p:cNvSpPr>
            <a:spLocks noGrp="1"/>
          </p:cNvSpPr>
          <p:nvPr>
            <p:ph idx="1"/>
          </p:nvPr>
        </p:nvSpPr>
        <p:spPr bwMode="auto">
          <a:xfrm>
            <a:off x="265546" y="2001116"/>
            <a:ext cx="9959109" cy="4856884"/>
          </a:xfrm>
        </p:spPr>
        <p:txBody>
          <a:bodyPr>
            <a:normAutofit/>
          </a:bodyPr>
          <a:lstStyle/>
          <a:p>
            <a:pPr marL="0" marR="0">
              <a:defRPr/>
            </a:pPr>
            <a:endParaRPr lang="en-US" sz="2600" dirty="0">
              <a:solidFill>
                <a:schemeClr val="accent1">
                  <a:lumMod val="75000"/>
                </a:schemeClr>
              </a:solidFill>
              <a:latin typeface="Avenir Book"/>
              <a:ea typeface="Times New Roman"/>
              <a:cs typeface="Arial"/>
            </a:endParaRPr>
          </a:p>
          <a:p>
            <a:pPr marL="0" marR="0">
              <a:defRPr/>
            </a:pPr>
            <a:r>
              <a:rPr lang="en-US" sz="2600" dirty="0">
                <a:solidFill>
                  <a:schemeClr val="accent1">
                    <a:lumMod val="75000"/>
                  </a:schemeClr>
                </a:solidFill>
                <a:latin typeface="Avenir Book"/>
                <a:ea typeface="Times New Roman"/>
                <a:cs typeface="Arial"/>
              </a:rPr>
              <a:t>S-a </a:t>
            </a:r>
            <a:r>
              <a:rPr lang="en-US" sz="2600" dirty="0" err="1">
                <a:solidFill>
                  <a:schemeClr val="accent1">
                    <a:lumMod val="75000"/>
                  </a:schemeClr>
                </a:solidFill>
                <a:latin typeface="Avenir Book"/>
                <a:ea typeface="Times New Roman"/>
                <a:cs typeface="Arial"/>
              </a:rPr>
              <a:t>născut</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în</a:t>
            </a:r>
            <a:r>
              <a:rPr lang="en-US" sz="2600" dirty="0">
                <a:solidFill>
                  <a:schemeClr val="accent1">
                    <a:lumMod val="75000"/>
                  </a:schemeClr>
                </a:solidFill>
                <a:latin typeface="Avenir Book"/>
                <a:ea typeface="Times New Roman"/>
                <a:cs typeface="Arial"/>
              </a:rPr>
              <a:t> Mississippi </a:t>
            </a:r>
            <a:r>
              <a:rPr lang="en-US" sz="2600" dirty="0" err="1">
                <a:solidFill>
                  <a:schemeClr val="accent1">
                    <a:lumMod val="75000"/>
                  </a:schemeClr>
                </a:solidFill>
                <a:latin typeface="Avenir Book"/>
                <a:ea typeface="Times New Roman"/>
                <a:cs typeface="Arial"/>
              </a:rPr>
              <a:t>în</a:t>
            </a:r>
            <a:r>
              <a:rPr lang="en-US" sz="2600" dirty="0">
                <a:solidFill>
                  <a:schemeClr val="accent1">
                    <a:lumMod val="75000"/>
                  </a:schemeClr>
                </a:solidFill>
                <a:latin typeface="Avenir Book"/>
                <a:ea typeface="Times New Roman"/>
                <a:cs typeface="Arial"/>
              </a:rPr>
              <a:t> 1874. </a:t>
            </a:r>
            <a:endParaRPr dirty="0"/>
          </a:p>
          <a:p>
            <a:pPr marL="0" marR="0">
              <a:defRPr/>
            </a:pPr>
            <a:r>
              <a:rPr lang="en-US" sz="2600" dirty="0">
                <a:solidFill>
                  <a:schemeClr val="accent1">
                    <a:lumMod val="75000"/>
                  </a:schemeClr>
                </a:solidFill>
                <a:latin typeface="Avenir Book"/>
                <a:ea typeface="Times New Roman"/>
                <a:cs typeface="Arial"/>
              </a:rPr>
              <a:t>Mama </a:t>
            </a:r>
            <a:r>
              <a:rPr lang="en-US" sz="2600" dirty="0" err="1">
                <a:solidFill>
                  <a:schemeClr val="accent1">
                    <a:lumMod val="75000"/>
                  </a:schemeClr>
                </a:solidFill>
                <a:latin typeface="Avenir Book"/>
                <a:ea typeface="Times New Roman"/>
                <a:cs typeface="Arial"/>
              </a:rPr>
              <a:t>ei</a:t>
            </a:r>
            <a:r>
              <a:rPr lang="en-US" sz="2600" dirty="0">
                <a:solidFill>
                  <a:schemeClr val="accent1">
                    <a:lumMod val="75000"/>
                  </a:schemeClr>
                </a:solidFill>
                <a:latin typeface="Avenir Book"/>
                <a:ea typeface="Times New Roman"/>
                <a:cs typeface="Arial"/>
              </a:rPr>
              <a:t> era o </a:t>
            </a:r>
            <a:r>
              <a:rPr lang="en-US" sz="2600" dirty="0" err="1">
                <a:solidFill>
                  <a:schemeClr val="accent1">
                    <a:lumMod val="75000"/>
                  </a:schemeClr>
                </a:solidFill>
                <a:latin typeface="Avenir Book"/>
                <a:ea typeface="Times New Roman"/>
                <a:cs typeface="Arial"/>
              </a:rPr>
              <a:t>sclavă</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emancipată</a:t>
            </a:r>
            <a:r>
              <a:rPr lang="en-US" sz="2600" dirty="0">
                <a:solidFill>
                  <a:schemeClr val="accent1">
                    <a:lumMod val="75000"/>
                  </a:schemeClr>
                </a:solidFill>
                <a:latin typeface="Avenir Book"/>
                <a:ea typeface="Times New Roman"/>
                <a:cs typeface="Arial"/>
              </a:rPr>
              <a:t>.</a:t>
            </a:r>
          </a:p>
          <a:p>
            <a:pPr marL="0" marR="0">
              <a:defRPr/>
            </a:pPr>
            <a:r>
              <a:rPr lang="en-US" sz="2600" dirty="0" err="1">
                <a:solidFill>
                  <a:schemeClr val="accent1">
                    <a:lumMod val="75000"/>
                  </a:schemeClr>
                </a:solidFill>
                <a:latin typeface="Avenir Book"/>
                <a:ea typeface="Times New Roman"/>
                <a:cs typeface="Arial"/>
              </a:rPr>
              <a:t>Tatăl</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ei</a:t>
            </a:r>
            <a:r>
              <a:rPr lang="en-US" sz="2600" dirty="0">
                <a:solidFill>
                  <a:schemeClr val="accent1">
                    <a:lumMod val="75000"/>
                  </a:schemeClr>
                </a:solidFill>
                <a:latin typeface="Avenir Book"/>
                <a:ea typeface="Times New Roman"/>
                <a:cs typeface="Arial"/>
              </a:rPr>
              <a:t> era un </a:t>
            </a:r>
            <a:r>
              <a:rPr lang="en-US" sz="2600" dirty="0" err="1">
                <a:solidFill>
                  <a:schemeClr val="accent1">
                    <a:lumMod val="75000"/>
                  </a:schemeClr>
                </a:solidFill>
                <a:latin typeface="Avenir Book"/>
                <a:ea typeface="Times New Roman"/>
                <a:cs typeface="Arial"/>
              </a:rPr>
              <a:t>bărbat</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alb</a:t>
            </a:r>
            <a:r>
              <a:rPr lang="en-US" sz="2600" dirty="0">
                <a:solidFill>
                  <a:schemeClr val="accent1">
                    <a:lumMod val="75000"/>
                  </a:schemeClr>
                </a:solidFill>
                <a:latin typeface="Avenir Book"/>
                <a:ea typeface="Times New Roman"/>
                <a:cs typeface="Arial"/>
              </a:rPr>
              <a:t> care era de </a:t>
            </a:r>
            <a:r>
              <a:rPr lang="en-US" sz="2600" dirty="0" err="1">
                <a:solidFill>
                  <a:schemeClr val="accent1">
                    <a:lumMod val="75000"/>
                  </a:schemeClr>
                </a:solidFill>
                <a:latin typeface="Avenir Book"/>
                <a:ea typeface="Times New Roman"/>
                <a:cs typeface="Arial"/>
              </a:rPr>
              <a:t>asemenea</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și</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bunicul</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ei</a:t>
            </a:r>
            <a:r>
              <a:rPr lang="en-US" sz="2600" dirty="0">
                <a:solidFill>
                  <a:schemeClr val="accent1">
                    <a:lumMod val="75000"/>
                  </a:schemeClr>
                </a:solidFill>
                <a:latin typeface="Avenir Book"/>
                <a:ea typeface="Times New Roman"/>
                <a:cs typeface="Arial"/>
              </a:rPr>
              <a:t>. </a:t>
            </a:r>
            <a:endParaRPr lang="en-US" sz="2600" dirty="0">
              <a:solidFill>
                <a:schemeClr val="accent1">
                  <a:lumMod val="75000"/>
                </a:schemeClr>
              </a:solidFill>
              <a:latin typeface="Calibri"/>
              <a:ea typeface="Calibri"/>
              <a:cs typeface="Times New Roman"/>
            </a:endParaRPr>
          </a:p>
          <a:p>
            <a:pPr marL="0" marR="0">
              <a:defRPr/>
            </a:pPr>
            <a:r>
              <a:rPr lang="en-US" sz="2600" dirty="0">
                <a:solidFill>
                  <a:schemeClr val="accent1">
                    <a:lumMod val="75000"/>
                  </a:schemeClr>
                </a:solidFill>
                <a:latin typeface="Avenir Book"/>
                <a:ea typeface="Times New Roman"/>
                <a:cs typeface="Arial"/>
              </a:rPr>
              <a:t>Anna a </a:t>
            </a:r>
            <a:r>
              <a:rPr lang="en-US" sz="2600" dirty="0" err="1">
                <a:solidFill>
                  <a:schemeClr val="accent1">
                    <a:lumMod val="75000"/>
                  </a:schemeClr>
                </a:solidFill>
                <a:latin typeface="Avenir Book"/>
                <a:ea typeface="Times New Roman"/>
                <a:cs typeface="Arial"/>
              </a:rPr>
              <a:t>învățat</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singură</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să</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citească</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și</a:t>
            </a:r>
            <a:r>
              <a:rPr lang="en-US" sz="2600" dirty="0">
                <a:solidFill>
                  <a:schemeClr val="accent1">
                    <a:lumMod val="75000"/>
                  </a:schemeClr>
                </a:solidFill>
                <a:latin typeface="Avenir Book"/>
                <a:ea typeface="Times New Roman"/>
                <a:cs typeface="Arial"/>
              </a:rPr>
              <a:t> a </a:t>
            </a:r>
            <a:r>
              <a:rPr lang="en-US" sz="2600" dirty="0" err="1">
                <a:solidFill>
                  <a:schemeClr val="accent1">
                    <a:lumMod val="75000"/>
                  </a:schemeClr>
                </a:solidFill>
                <a:latin typeface="Avenir Book"/>
                <a:ea typeface="Times New Roman"/>
                <a:cs typeface="Arial"/>
              </a:rPr>
              <a:t>venit</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în</a:t>
            </a:r>
            <a:r>
              <a:rPr lang="en-US" sz="2600" dirty="0">
                <a:solidFill>
                  <a:schemeClr val="accent1">
                    <a:lumMod val="75000"/>
                  </a:schemeClr>
                </a:solidFill>
                <a:latin typeface="Avenir Book"/>
                <a:ea typeface="Times New Roman"/>
                <a:cs typeface="Arial"/>
              </a:rPr>
              <a:t> contact cu </a:t>
            </a:r>
            <a:r>
              <a:rPr lang="en-US" sz="2600" dirty="0" err="1">
                <a:solidFill>
                  <a:schemeClr val="accent1">
                    <a:lumMod val="75000"/>
                  </a:schemeClr>
                </a:solidFill>
                <a:latin typeface="Avenir Book"/>
                <a:ea typeface="Times New Roman"/>
                <a:cs typeface="Arial"/>
              </a:rPr>
              <a:t>literatura</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adventistă</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prin</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poștă</a:t>
            </a:r>
            <a:r>
              <a:rPr lang="en-US" sz="2600" dirty="0">
                <a:solidFill>
                  <a:schemeClr val="accent1">
                    <a:lumMod val="75000"/>
                  </a:schemeClr>
                </a:solidFill>
                <a:latin typeface="Avenir Book"/>
                <a:ea typeface="Times New Roman"/>
                <a:cs typeface="Arial"/>
              </a:rPr>
              <a:t>. </a:t>
            </a:r>
          </a:p>
          <a:p>
            <a:pPr marL="0" marR="0">
              <a:defRPr/>
            </a:pPr>
            <a:r>
              <a:rPr lang="en-US" sz="2600" dirty="0">
                <a:solidFill>
                  <a:schemeClr val="accent1">
                    <a:lumMod val="75000"/>
                  </a:schemeClr>
                </a:solidFill>
                <a:latin typeface="Avenir Book"/>
                <a:ea typeface="Times New Roman"/>
                <a:cs typeface="Arial"/>
              </a:rPr>
              <a:t>A </a:t>
            </a:r>
            <a:r>
              <a:rPr lang="en-US" sz="2600" dirty="0" err="1">
                <a:solidFill>
                  <a:schemeClr val="accent1">
                    <a:lumMod val="75000"/>
                  </a:schemeClr>
                </a:solidFill>
                <a:latin typeface="Avenir Book"/>
                <a:ea typeface="Times New Roman"/>
                <a:cs typeface="Arial"/>
              </a:rPr>
              <a:t>devenit</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membră</a:t>
            </a:r>
            <a:r>
              <a:rPr lang="en-US" sz="2600" dirty="0">
                <a:solidFill>
                  <a:schemeClr val="accent1">
                    <a:lumMod val="75000"/>
                  </a:schemeClr>
                </a:solidFill>
                <a:latin typeface="Avenir Book"/>
                <a:ea typeface="Times New Roman"/>
                <a:cs typeface="Arial"/>
              </a:rPr>
              <a:t> a </a:t>
            </a:r>
            <a:r>
              <a:rPr lang="en-US" sz="2600" dirty="0" err="1">
                <a:solidFill>
                  <a:schemeClr val="accent1">
                    <a:lumMod val="75000"/>
                  </a:schemeClr>
                </a:solidFill>
                <a:latin typeface="Avenir Book"/>
                <a:ea typeface="Times New Roman"/>
                <a:cs typeface="Arial"/>
              </a:rPr>
              <a:t>Bisericii</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Adventiste</a:t>
            </a:r>
            <a:r>
              <a:rPr lang="en-US" sz="2600" dirty="0">
                <a:solidFill>
                  <a:schemeClr val="accent1">
                    <a:lumMod val="75000"/>
                  </a:schemeClr>
                </a:solidFill>
                <a:latin typeface="Avenir Book"/>
                <a:ea typeface="Times New Roman"/>
                <a:cs typeface="Arial"/>
              </a:rPr>
              <a:t> de </a:t>
            </a:r>
            <a:r>
              <a:rPr lang="en-US" sz="2600" dirty="0" err="1">
                <a:solidFill>
                  <a:schemeClr val="accent1">
                    <a:lumMod val="75000"/>
                  </a:schemeClr>
                </a:solidFill>
                <a:latin typeface="Avenir Book"/>
                <a:ea typeface="Times New Roman"/>
                <a:cs typeface="Arial"/>
              </a:rPr>
              <a:t>Ziua</a:t>
            </a:r>
            <a:r>
              <a:rPr lang="en-US" sz="2600" dirty="0">
                <a:solidFill>
                  <a:schemeClr val="accent1">
                    <a:lumMod val="75000"/>
                  </a:schemeClr>
                </a:solidFill>
                <a:latin typeface="Avenir Book"/>
                <a:ea typeface="Times New Roman"/>
                <a:cs typeface="Arial"/>
              </a:rPr>
              <a:t> a </a:t>
            </a:r>
            <a:r>
              <a:rPr lang="en-US" sz="2600" dirty="0" err="1">
                <a:solidFill>
                  <a:schemeClr val="accent1">
                    <a:lumMod val="75000"/>
                  </a:schemeClr>
                </a:solidFill>
                <a:latin typeface="Avenir Book"/>
                <a:ea typeface="Times New Roman"/>
                <a:cs typeface="Arial"/>
              </a:rPr>
              <a:t>Șaptea</a:t>
            </a:r>
            <a:r>
              <a:rPr lang="en-US" sz="2600" dirty="0">
                <a:solidFill>
                  <a:schemeClr val="accent1">
                    <a:lumMod val="75000"/>
                  </a:schemeClr>
                </a:solidFill>
                <a:latin typeface="Avenir Book"/>
                <a:ea typeface="Times New Roman"/>
                <a:cs typeface="Arial"/>
              </a:rPr>
              <a:t> </a:t>
            </a:r>
            <a:r>
              <a:rPr lang="en-US" sz="2600" dirty="0" err="1">
                <a:solidFill>
                  <a:schemeClr val="accent1">
                    <a:lumMod val="75000"/>
                  </a:schemeClr>
                </a:solidFill>
                <a:latin typeface="Avenir Book"/>
                <a:ea typeface="Times New Roman"/>
                <a:cs typeface="Arial"/>
              </a:rPr>
              <a:t>în</a:t>
            </a:r>
            <a:r>
              <a:rPr lang="en-US" sz="2600" dirty="0">
                <a:solidFill>
                  <a:schemeClr val="accent1">
                    <a:lumMod val="75000"/>
                  </a:schemeClr>
                </a:solidFill>
                <a:latin typeface="Avenir Book"/>
                <a:ea typeface="Times New Roman"/>
                <a:cs typeface="Arial"/>
              </a:rPr>
              <a:t> 1893.  </a:t>
            </a:r>
            <a:endParaRPr lang="en-US" sz="2600" dirty="0">
              <a:solidFill>
                <a:schemeClr val="accent1">
                  <a:lumMod val="75000"/>
                </a:schemeClr>
              </a:solidFill>
              <a:latin typeface="Calibri"/>
              <a:ea typeface="Calibri"/>
              <a:cs typeface="Times New Roman"/>
            </a:endParaRPr>
          </a:p>
          <a:p>
            <a:pPr marL="0" indent="0">
              <a:buNone/>
            </a:pP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Puteți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citi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despre</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Anna Knight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Enciclopedia</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Adventistă</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Ziua</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CA" sz="1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Șaptea</a:t>
            </a:r>
            <a:r>
              <a:rPr lang="en-CA" sz="1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CA" sz="18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hlinkClick r:id="rId3" tooltip="https://encyclopedia.adventist.org/article?id=7CF2&amp;highlight=Anna|Knight">
                  <a:extLst>
                    <a:ext uri="{A12FA001-AC4F-418D-AE19-62706E023703}">
                      <ahyp:hlinkClr xmlns:ahyp="http://schemas.microsoft.com/office/drawing/2018/hyperlinkcolor" val="tx"/>
                    </a:ext>
                  </a:extLst>
                </a:hlinkClick>
              </a:rPr>
              <a:t>https://encyclopedia.adventist.org/article?id=7CF2&amp;highlight=Anna|Knight</a:t>
            </a:r>
            <a:endParaRPr lang="en-RO"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buNone/>
              <a:defRPr/>
            </a:pPr>
            <a:r>
              <a:rPr lang="en-CA" sz="1800" dirty="0">
                <a:latin typeface="Avenir Book"/>
                <a:ea typeface="Calibri"/>
                <a:cs typeface="Times New Roman"/>
              </a:rPr>
              <a:t> </a:t>
            </a:r>
            <a:endParaRPr lang="en-US" sz="1800" dirty="0">
              <a:latin typeface="Calibri"/>
              <a:ea typeface="Calibri"/>
              <a:cs typeface="Times New Roman"/>
            </a:endParaRPr>
          </a:p>
          <a:p>
            <a:pPr marL="0" indent="0">
              <a:buNone/>
              <a:defRPr/>
            </a:pPr>
            <a:endParaRPr lang="pt-B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95071" y="1791812"/>
            <a:ext cx="9959109" cy="4755943"/>
          </a:xfrm>
        </p:spPr>
        <p:txBody>
          <a:bodyPr>
            <a:normAutofit/>
          </a:bodyPr>
          <a:lstStyle/>
          <a:p>
            <a:pPr>
              <a:defRPr/>
            </a:pPr>
            <a:endPar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endParaRPr>
          </a:p>
          <a:p>
            <a:pPr>
              <a:defRPr/>
            </a:pP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1901, Knight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participat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la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Conferința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Generală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de la Battle Creek.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timp</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se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afla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acolo</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s-a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vorbit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despre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nevoia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infirmiere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misionare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India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simțit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Duhul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Sfânt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o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cheamă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meargă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Ea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devenit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prima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femeie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adventistă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culoare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care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slujit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ca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misionară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t>
            </a:r>
            <a:r>
              <a:rPr lang="en-RO" sz="2400" dirty="0">
                <a:solidFill>
                  <a:schemeClr val="accent1">
                    <a:lumMod val="75000"/>
                  </a:schemeClr>
                </a:solidFill>
                <a:effectLst/>
              </a:rPr>
              <a:t> </a:t>
            </a:r>
          </a:p>
          <a:p>
            <a:pPr>
              <a:spcBef>
                <a:spcPts val="600"/>
              </a:spcBef>
            </a:pP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Anna s-a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întors</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SUA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lucrat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din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nou</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comunitatea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natală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pentru</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reînființa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școala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biserica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adventistă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600"/>
              </a:spcBef>
              <a:defRPr/>
            </a:pP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cei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aproape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100 de ani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viață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Anna Knight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făcut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11.744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vizite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misionare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călătorit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jurul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lumii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echivalentul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23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ori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fondat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zeci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de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școli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sponsorizat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mulți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studenți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pe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parcursul</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studiilor</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și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vorbit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la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nenumărate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convenții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pe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tema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educației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t>
            </a:r>
            <a:r>
              <a:rPr lang="en-RO" sz="2400" dirty="0">
                <a:solidFill>
                  <a:schemeClr val="accent1">
                    <a:lumMod val="75000"/>
                  </a:schemeClr>
                </a:solidFill>
                <a:effectLst/>
              </a:rPr>
              <a:t> </a:t>
            </a:r>
          </a:p>
          <a:p>
            <a:pPr marL="0" marR="0">
              <a:spcBef>
                <a:spcPts val="600"/>
              </a:spcBef>
              <a:defRPr/>
            </a:pP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ciuda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originilor</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sale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umile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Anna a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fost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o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forță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puternică</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pentru</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extinderea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mesajului</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adventist</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întreaga</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 </a:t>
            </a:r>
            <a:r>
              <a:rPr lang="en-US" sz="2400" dirty="0" err="1">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lume</a:t>
            </a:r>
            <a:r>
              <a:rPr lang="en-US" sz="2400" dirty="0">
                <a:solidFill>
                  <a:schemeClr val="accent1">
                    <a:lumMod val="75000"/>
                  </a:schemeClr>
                </a:solidFill>
                <a:effectLst/>
                <a:latin typeface="Avenir Book" panose="02000503020000020003" pitchFamily="2" charset="0"/>
                <a:ea typeface="Times New Roman" panose="02020603050405020304" pitchFamily="18" charset="0"/>
                <a:cs typeface="Arial" panose="020B0604020202020204" pitchFamily="34" charset="0"/>
              </a:rPr>
              <a:t>.</a:t>
            </a:r>
            <a:r>
              <a:rPr lang="en-RO" sz="2400" dirty="0">
                <a:solidFill>
                  <a:schemeClr val="accent1">
                    <a:lumMod val="75000"/>
                  </a:schemeClr>
                </a:solidFill>
                <a:effectLst/>
              </a:rPr>
              <a:t> </a:t>
            </a:r>
            <a:endParaRPr lang="en-US" sz="24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5028284"/>
          </a:xfrm>
        </p:spPr>
        <p:txBody>
          <a:bodyPr>
            <a:normAutofit/>
          </a:bodyPr>
          <a:lstStyle/>
          <a:p>
            <a:pPr marL="0" indent="0">
              <a:buNone/>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panose="02000503020000020003" pitchFamily="2" charset="0"/>
                <a:ea typeface="Calibri" panose="020F0502020204030204" pitchFamily="34" charset="0"/>
                <a:cs typeface="Avenir" panose="02000503020000020003" pitchFamily="2" charset="0"/>
              </a:rPr>
              <a:t>…</a:t>
            </a:r>
            <a:r>
              <a:rPr lang="en-RO"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Domnul are pentru femei o lucrare de făcut, așa cum are pentru bărbați. Ele pot să-și ocupe locul în lucrarea Sa în timpul acesta de criză, iar Domnul va lucra prin ele. Dacă inima lor este plină de simțul datoriei și lucrează sub influența Duhului Sfânt, femeile vor avea acea stăpânire de sine care este cerută pentru timpul acesta. Domnul va face să strălucească lumina chipului Său peste femeile acestea pline de jertfire de sine și le va da o putere care o va depăși pe aceea a bărbaților. Ele pot să facă în familii o lucrare care atinge sfera interioară a vieții și pe care bărbații nu pot să o facă. Ele se pot apropia de inima unora la care bărbații nu pot să ajungă. Lucrarea lor este necesară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L="0" indent="0">
              <a:buNone/>
            </a:pP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en-US" sz="1800"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Ellen G. White, "Women as Missionaries", </a:t>
            </a:r>
            <a:r>
              <a:rPr lang="en-US" sz="1800" i="1"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The Advent Review and Sabbath Herald</a:t>
            </a:r>
            <a:r>
              <a:rPr lang="en-US" sz="1800"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 10 </a:t>
            </a:r>
            <a:r>
              <a:rPr lang="en-US" sz="1800" dirty="0" err="1">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decembrie</a:t>
            </a:r>
            <a:r>
              <a:rPr lang="en-US" sz="1800"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 1914, 3. {</a:t>
            </a:r>
            <a:r>
              <a:rPr lang="en-US" sz="1800" dirty="0" err="1">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Evanghelizare</a:t>
            </a:r>
            <a:r>
              <a:rPr lang="en-US" sz="1800"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 447, </a:t>
            </a:r>
            <a:r>
              <a:rPr lang="en-US" sz="1800" dirty="0" err="1">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ed.electr</a:t>
            </a:r>
            <a:r>
              <a:rPr lang="en-US" sz="1800" dirty="0">
                <a:solidFill>
                  <a:schemeClr val="accent1">
                    <a:lumMod val="75000"/>
                  </a:schemeClr>
                </a:solidFill>
                <a:effectLst/>
                <a:latin typeface="Avenir Book" panose="02000503020000020003" pitchFamily="2" charset="0"/>
                <a:ea typeface="Arial Unicode MS" panose="020B0604020202020204" pitchFamily="34" charset="-128"/>
                <a:cs typeface="Times New Roman" panose="02020603050405020304" pitchFamily="18" charset="0"/>
              </a:rPr>
              <a:t>.}</a:t>
            </a:r>
            <a:endParaRPr lang="en-RO"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en-US"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endParaRPr lang="en-RO"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defRPr/>
            </a:pPr>
            <a:endParaRPr lang="pt-B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5546" y="2198690"/>
            <a:ext cx="9848271" cy="4153764"/>
          </a:xfrm>
        </p:spPr>
        <p:txBody>
          <a:bodyPr/>
          <a:lstStyle/>
          <a:p>
            <a:pPr marL="0" indent="0">
              <a:buNone/>
              <a:defRPr/>
            </a:pPr>
            <a:endParaRPr lang="pt-BR"/>
          </a:p>
        </p:txBody>
      </p:sp>
      <p:sp>
        <p:nvSpPr>
          <p:cNvPr id="2" name="Title 1"/>
          <p:cNvSpPr>
            <a:spLocks noGrp="1"/>
          </p:cNvSpPr>
          <p:nvPr>
            <p:ph type="title"/>
          </p:nvPr>
        </p:nvSpPr>
        <p:spPr bwMode="auto">
          <a:xfrm>
            <a:off x="265546" y="873126"/>
            <a:ext cx="9848271" cy="1325563"/>
          </a:xfrm>
        </p:spPr>
        <p:txBody>
          <a:bodyPr>
            <a:normAutofit/>
          </a:bodyPr>
          <a:lstStyle/>
          <a:p>
            <a:pPr algn="ctr">
              <a:defRPr/>
            </a:pPr>
            <a:br>
              <a:rPr lang="en-US" sz="1800" dirty="0">
                <a:latin typeface="Calibri"/>
                <a:ea typeface="Calibri"/>
                <a:cs typeface="Times New Roman"/>
              </a:rPr>
            </a:br>
            <a:r>
              <a:rPr lang="en-US" sz="1800" dirty="0">
                <a:latin typeface="Calibri"/>
                <a:ea typeface="Calibri"/>
                <a:cs typeface="Times New Roman"/>
              </a:rPr>
              <a:t>     </a:t>
            </a:r>
            <a:br>
              <a:rPr lang="en-US" sz="3200" dirty="0">
                <a:latin typeface="Calibri"/>
                <a:ea typeface="Calibri"/>
                <a:cs typeface="Times New Roman"/>
              </a:rPr>
            </a:br>
            <a:r>
              <a:rPr lang="en-US" sz="3200" b="1" dirty="0">
                <a:solidFill>
                  <a:schemeClr val="accent1">
                    <a:lumMod val="75000"/>
                  </a:schemeClr>
                </a:solidFill>
                <a:latin typeface="Avenir Book"/>
                <a:ea typeface="Calibri"/>
                <a:cs typeface="Times New Roman"/>
              </a:rPr>
              <a:t>CONCLUZIE &amp; APEL</a:t>
            </a:r>
            <a:endParaRPr lang="pt-BR" sz="3200" b="1" dirty="0">
              <a:solidFill>
                <a:schemeClr val="accent1">
                  <a:lumMod val="75000"/>
                </a:schemeClr>
              </a:solidFill>
              <a:latin typeface="Montserrat Ligh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6938818" cy="1325563"/>
          </a:xfrm>
        </p:spPr>
        <p:txBody>
          <a:bodyPr>
            <a:normAutofit/>
          </a:bodyPr>
          <a:lstStyle/>
          <a:p>
            <a:pPr>
              <a:defRPr/>
            </a:pPr>
            <a:br>
              <a:rPr lang="en-US" sz="3200">
                <a:latin typeface="Calibri"/>
                <a:ea typeface="Calibri"/>
                <a:cs typeface="Times New Roman"/>
              </a:rPr>
            </a:br>
            <a:endParaRPr lang="pt-BR" sz="3200">
              <a:solidFill>
                <a:schemeClr val="bg1"/>
              </a:solidFill>
              <a:latin typeface="Montserrat Light"/>
            </a:endParaRPr>
          </a:p>
        </p:txBody>
      </p:sp>
      <p:sp>
        <p:nvSpPr>
          <p:cNvPr id="3" name="Content Placeholder 2"/>
          <p:cNvSpPr>
            <a:spLocks noGrp="1"/>
          </p:cNvSpPr>
          <p:nvPr>
            <p:ph idx="1"/>
          </p:nvPr>
        </p:nvSpPr>
        <p:spPr bwMode="auto">
          <a:xfrm>
            <a:off x="265546" y="1757548"/>
            <a:ext cx="9959109" cy="4594906"/>
          </a:xfrm>
        </p:spPr>
        <p:txBody>
          <a:bodyPr>
            <a:normAutofit fontScale="92500" lnSpcReduction="10000"/>
          </a:bodyPr>
          <a:lstStyle/>
          <a:p>
            <a:pPr marL="0" marR="0" indent="0">
              <a:buNone/>
              <a:defRPr/>
            </a:pPr>
            <a:endParaRPr lang="en-US" sz="1800" dirty="0">
              <a:latin typeface="Calibri"/>
              <a:ea typeface="Calibri"/>
              <a:cs typeface="Times New Roman"/>
            </a:endParaRPr>
          </a:p>
          <a:p>
            <a:pPr marL="0" marR="0" indent="0">
              <a:buNone/>
              <a:defRPr/>
            </a:pP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Dumnezeul</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cerului</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tânjește</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găsească</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slujitoare</a:t>
            </a:r>
            <a:r>
              <a:rPr lang="en-US" sz="26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b="1" dirty="0">
                <a:solidFill>
                  <a:schemeClr val="accent1">
                    <a:lumMod val="75000"/>
                  </a:schemeClr>
                </a:solidFill>
                <a:latin typeface="Avenir Book"/>
                <a:ea typeface="Calibri"/>
                <a:cs typeface="Times New Roman"/>
              </a:rPr>
              <a:t>:</a:t>
            </a:r>
            <a:endParaRPr sz="2600" dirty="0">
              <a:solidFill>
                <a:schemeClr val="accent1">
                  <a:lumMod val="75000"/>
                </a:schemeClr>
              </a:solidFill>
            </a:endParaRPr>
          </a:p>
          <a:p>
            <a:pPr marL="0" marR="0" indent="0">
              <a:buNone/>
              <a:defRPr/>
            </a:pPr>
            <a:endParaRPr lang="en-US" b="1" dirty="0">
              <a:solidFill>
                <a:schemeClr val="accent1">
                  <a:lumMod val="75000"/>
                </a:schemeClr>
              </a:solidFill>
              <a:latin typeface="Avenir Book"/>
              <a:ea typeface="Calibri"/>
              <a:cs typeface="Times New Roman"/>
            </a:endParaRPr>
          </a:p>
          <a:p>
            <a:pPr>
              <a:defRPr/>
            </a:pP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precum Anna, care se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tem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doresc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i="1"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trăiască</a:t>
            </a:r>
            <a:r>
              <a:rPr lang="en-US" sz="2400" i="1"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gloria Lui.</a:t>
            </a:r>
            <a:r>
              <a:rPr lang="en-RO" sz="2400" dirty="0">
                <a:solidFill>
                  <a:schemeClr val="accent1">
                    <a:lumMod val="75000"/>
                  </a:schemeClr>
                </a:solidFill>
                <a:effectLst/>
              </a:rPr>
              <a:t> </a:t>
            </a:r>
            <a:endParaRPr sz="2400" dirty="0">
              <a:solidFill>
                <a:schemeClr val="accent1">
                  <a:lumMod val="75000"/>
                </a:schemeClr>
              </a:solidFill>
            </a:endParaRPr>
          </a:p>
          <a:p>
            <a:pPr>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recunosc</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două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ori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ale Lui,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creațiune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prin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răscumpărare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sângele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prețios</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Isus</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p>
          <a:p>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dorește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fim</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cum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inima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Lui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tânjește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lumea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pieritoare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din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jurul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nostru</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după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mântuirea</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lumii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noastre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pierdute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muribunde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sz="24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buNone/>
              <a:defRPr/>
            </a:pPr>
            <a:endParaRPr lang="en-US" sz="2400" dirty="0">
              <a:solidFill>
                <a:schemeClr val="accent1">
                  <a:lumMod val="75000"/>
                </a:schemeClr>
              </a:solidFill>
              <a:latin typeface="Avenir Book"/>
              <a:ea typeface="Calibri"/>
              <a:cs typeface="Times New Roman"/>
            </a:endParaRPr>
          </a:p>
          <a:p>
            <a:pPr marL="0" marR="0" indent="0">
              <a:buNone/>
              <a:defRPr/>
            </a:pPr>
            <a:r>
              <a:rPr lang="en-US" sz="2600" i="1"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a:t>
            </a:r>
            <a:r>
              <a:rPr lang="en-US" sz="26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Temeți-vă</a:t>
            </a:r>
            <a:r>
              <a:rPr lang="en-US" sz="26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6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26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6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6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dați</a:t>
            </a:r>
            <a:r>
              <a:rPr lang="en-US" sz="2600" i="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 </a:t>
            </a:r>
            <a:r>
              <a:rPr lang="en-US" sz="2600" i="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slavă</a:t>
            </a:r>
            <a:r>
              <a:rPr lang="en-RO" sz="2600" dirty="0">
                <a:solidFill>
                  <a:schemeClr val="accent1">
                    <a:lumMod val="75000"/>
                  </a:schemeClr>
                </a:solidFill>
                <a:effectLst/>
              </a:rPr>
              <a:t>  </a:t>
            </a:r>
            <a:r>
              <a:rPr lang="en-US" sz="2600" dirty="0">
                <a:solidFill>
                  <a:schemeClr val="accent1">
                    <a:lumMod val="75000"/>
                  </a:schemeClr>
                </a:solidFill>
                <a:latin typeface="Avenir Book"/>
                <a:ea typeface="Calibri"/>
                <a:cs typeface="Times New Roman"/>
              </a:rPr>
              <a:t>(</a:t>
            </a:r>
            <a:r>
              <a:rPr lang="en-US" sz="2400" dirty="0" err="1">
                <a:solidFill>
                  <a:schemeClr val="accent1">
                    <a:lumMod val="75000"/>
                  </a:schemeClr>
                </a:solidFill>
                <a:latin typeface="Avenir Book"/>
                <a:ea typeface="Calibri"/>
                <a:cs typeface="Times New Roman"/>
              </a:rPr>
              <a:t>Apocalipsa</a:t>
            </a:r>
            <a:r>
              <a:rPr lang="en-US" sz="2400" dirty="0">
                <a:solidFill>
                  <a:schemeClr val="accent1">
                    <a:lumMod val="75000"/>
                  </a:schemeClr>
                </a:solidFill>
                <a:latin typeface="Avenir Book"/>
                <a:ea typeface="Calibri"/>
                <a:cs typeface="Times New Roman"/>
              </a:rPr>
              <a:t> 14:7)</a:t>
            </a:r>
            <a:endParaRPr lang="en-US" sz="2400" dirty="0">
              <a:solidFill>
                <a:schemeClr val="accent1">
                  <a:lumMod val="75000"/>
                </a:schemeClr>
              </a:solidFill>
              <a:latin typeface="Calibri"/>
              <a:ea typeface="Calibri"/>
              <a:cs typeface="Times New Roman"/>
            </a:endParaRPr>
          </a:p>
          <a:p>
            <a:pPr marL="0" marR="0" indent="0">
              <a:buNone/>
              <a:defRPr/>
            </a:pPr>
            <a:endParaRPr lang="en-US" sz="2400"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6938818" cy="1325563"/>
          </a:xfrm>
        </p:spPr>
        <p:txBody>
          <a:bodyPr>
            <a:normAutofit/>
          </a:bodyPr>
          <a:lstStyle/>
          <a:p>
            <a:pPr>
              <a:defRPr/>
            </a:pPr>
            <a:br>
              <a:rPr lang="en-US" sz="3200">
                <a:latin typeface="Calibri"/>
                <a:ea typeface="Calibri"/>
                <a:cs typeface="Times New Roman"/>
              </a:rPr>
            </a:br>
            <a:endParaRPr lang="pt-BR" sz="3200">
              <a:solidFill>
                <a:schemeClr val="bg1"/>
              </a:solidFill>
              <a:latin typeface="Montserrat Light"/>
            </a:endParaRPr>
          </a:p>
        </p:txBody>
      </p:sp>
      <p:sp>
        <p:nvSpPr>
          <p:cNvPr id="3" name="Content Placeholder 2"/>
          <p:cNvSpPr>
            <a:spLocks noGrp="1"/>
          </p:cNvSpPr>
          <p:nvPr>
            <p:ph idx="1"/>
          </p:nvPr>
        </p:nvSpPr>
        <p:spPr bwMode="auto">
          <a:xfrm>
            <a:off x="265546" y="2001116"/>
            <a:ext cx="9959109" cy="4351338"/>
          </a:xfrm>
        </p:spPr>
        <p:txBody>
          <a:bodyPr>
            <a:normAutofit lnSpcReduction="10000"/>
          </a:bodyPr>
          <a:lstStyle/>
          <a:p>
            <a:pPr marL="0" marR="0" indent="0">
              <a:buNone/>
              <a:defRPr/>
            </a:pPr>
            <a:endParaRPr lang="en-US" sz="1800" dirty="0">
              <a:latin typeface="Calibri"/>
              <a:ea typeface="Calibri"/>
              <a:cs typeface="Times New Roman"/>
            </a:endParaRPr>
          </a:p>
          <a:p>
            <a:pPr marL="0" indent="0" algn="ctr">
              <a:buNone/>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Respectul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față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simplifică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bun mod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posibil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solidFill>
                  <a:schemeClr val="accent1">
                    <a:lumMod val="75000"/>
                  </a:schemeClr>
                </a:solidFill>
                <a:effectLst/>
              </a:rPr>
              <a:t> </a:t>
            </a:r>
            <a:endParaRPr lang="en-US" b="1" dirty="0">
              <a:solidFill>
                <a:schemeClr val="accent1">
                  <a:lumMod val="75000"/>
                </a:schemeClr>
              </a:solidFill>
              <a:latin typeface="Avenir Book"/>
              <a:ea typeface="Calibri"/>
              <a:cs typeface="Times New Roman"/>
            </a:endParaRPr>
          </a:p>
          <a:p>
            <a:pPr>
              <a:defRPr/>
            </a:pP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glorificat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atunci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când</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îndeplinim</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scopul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ne-a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creat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a:solidFill>
                  <a:schemeClr val="accent1">
                    <a:lumMod val="75000"/>
                  </a:schemeClr>
                </a:solidFill>
                <a:latin typeface="Avenir Book"/>
                <a:ea typeface="Calibri"/>
                <a:cs typeface="Times New Roman"/>
              </a:rPr>
              <a:t> </a:t>
            </a:r>
            <a:endParaRPr dirty="0">
              <a:solidFill>
                <a:schemeClr val="accent1">
                  <a:lumMod val="75000"/>
                </a:schemeClr>
              </a:solidFill>
            </a:endParaRPr>
          </a:p>
          <a:p>
            <a:pPr>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evlavioase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necazuri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știu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cum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gestioneze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solidFill>
                  <a:schemeClr val="accent1">
                    <a:lumMod val="75000"/>
                  </a:schemeClr>
                </a:solidFill>
                <a:effectLst/>
              </a:rPr>
              <a:t> </a:t>
            </a:r>
          </a:p>
          <a:p>
            <a:pPr>
              <a:defRPr/>
            </a:pPr>
            <a:r>
              <a:rPr lang="en-US" sz="2800" dirty="0">
                <a:solidFill>
                  <a:schemeClr val="accent1">
                    <a:lumMod val="75000"/>
                  </a:schemeClr>
                </a:solidFill>
                <a:latin typeface="Avenir Book"/>
                <a:ea typeface="Calibri"/>
                <a:cs typeface="Times New Roman"/>
              </a:rPr>
              <a:t> </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fiice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aduc</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Tatăl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ceresc</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rugăciune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solidFill>
                  <a:schemeClr val="accent1">
                    <a:lumMod val="75000"/>
                  </a:schemeClr>
                </a:solidFill>
                <a:effectLst/>
              </a:rPr>
              <a:t> </a:t>
            </a:r>
          </a:p>
          <a:p>
            <a:pPr>
              <a:defRPr/>
            </a:pPr>
            <a:r>
              <a:rPr lang="en-US" dirty="0">
                <a:solidFill>
                  <a:schemeClr val="accent1">
                    <a:lumMod val="75000"/>
                  </a:schemeClr>
                </a:solidFill>
                <a:latin typeface="Avenir Book"/>
                <a:ea typeface="Calibri"/>
                <a:cs typeface="Times New Roman"/>
              </a:rPr>
              <a:t>Ele </a:t>
            </a:r>
            <a:r>
              <a:rPr lang="en-US" dirty="0" err="1">
                <a:solidFill>
                  <a:schemeClr val="accent1">
                    <a:lumMod val="75000"/>
                  </a:schemeClr>
                </a:solidFill>
                <a:latin typeface="Avenir Book"/>
                <a:ea typeface="Calibri"/>
                <a:cs typeface="Times New Roman"/>
              </a:rPr>
              <a:t>știu</a:t>
            </a:r>
            <a:r>
              <a:rPr lang="en-US" dirty="0">
                <a:solidFill>
                  <a:schemeClr val="accent1">
                    <a:lumMod val="75000"/>
                  </a:schemeClr>
                </a:solidFill>
                <a:latin typeface="Avenir Book"/>
                <a:ea typeface="Calibri"/>
                <a:cs typeface="Times New Roman"/>
              </a:rPr>
              <a:t> </a:t>
            </a:r>
            <a:r>
              <a:rPr lang="en-US" dirty="0" err="1">
                <a:solidFill>
                  <a:schemeClr val="accent1">
                    <a:lumMod val="75000"/>
                  </a:schemeClr>
                </a:solidFill>
                <a:latin typeface="Avenir Book"/>
                <a:ea typeface="Calibri"/>
                <a:cs typeface="Times New Roman"/>
              </a:rPr>
              <a:t>că</a:t>
            </a:r>
            <a:r>
              <a:rPr lang="en-US" dirty="0">
                <a:solidFill>
                  <a:schemeClr val="accent1">
                    <a:lumMod val="75000"/>
                  </a:schemeClr>
                </a:solidFill>
                <a:latin typeface="Avenir Book"/>
                <a:ea typeface="Calibri"/>
                <a:cs typeface="Times New Roman"/>
              </a:rPr>
              <a:t> sunt </a:t>
            </a:r>
            <a:r>
              <a:rPr lang="en-US" dirty="0" err="1">
                <a:solidFill>
                  <a:schemeClr val="accent1">
                    <a:lumMod val="75000"/>
                  </a:schemeClr>
                </a:solidFill>
                <a:latin typeface="Avenir Book"/>
                <a:ea typeface="Calibri"/>
                <a:cs typeface="Times New Roman"/>
              </a:rPr>
              <a:t>fiicele</a:t>
            </a:r>
            <a:r>
              <a:rPr lang="en-US" dirty="0">
                <a:solidFill>
                  <a:schemeClr val="accent1">
                    <a:lumMod val="75000"/>
                  </a:schemeClr>
                </a:solidFill>
                <a:latin typeface="Avenir Book"/>
                <a:ea typeface="Calibri"/>
                <a:cs typeface="Times New Roman"/>
              </a:rPr>
              <a:t> </a:t>
            </a:r>
            <a:r>
              <a:rPr lang="en-US" dirty="0" err="1">
                <a:solidFill>
                  <a:schemeClr val="accent1">
                    <a:lumMod val="75000"/>
                  </a:schemeClr>
                </a:solidFill>
                <a:latin typeface="Avenir Book"/>
                <a:ea typeface="Calibri"/>
                <a:cs typeface="Times New Roman"/>
              </a:rPr>
              <a:t>lui</a:t>
            </a:r>
            <a:r>
              <a:rPr lang="en-US" dirty="0">
                <a:solidFill>
                  <a:schemeClr val="accent1">
                    <a:lumMod val="75000"/>
                  </a:schemeClr>
                </a:solidFill>
                <a:latin typeface="Avenir Book"/>
                <a:ea typeface="Calibri"/>
                <a:cs typeface="Times New Roman"/>
              </a:rPr>
              <a:t> </a:t>
            </a:r>
            <a:r>
              <a:rPr lang="en-US" dirty="0" err="1">
                <a:solidFill>
                  <a:schemeClr val="accent1">
                    <a:lumMod val="75000"/>
                  </a:schemeClr>
                </a:solidFill>
                <a:latin typeface="Avenir Book"/>
                <a:ea typeface="Calibri"/>
                <a:cs typeface="Times New Roman"/>
              </a:rPr>
              <a:t>Dumnezeu</a:t>
            </a:r>
            <a:r>
              <a:rPr lang="en-US" sz="2800" dirty="0">
                <a:solidFill>
                  <a:schemeClr val="accent1">
                    <a:lumMod val="75000"/>
                  </a:schemeClr>
                </a:solidFill>
                <a:latin typeface="Avenir Book"/>
                <a:ea typeface="Calibri"/>
                <a:cs typeface="Times New Roman"/>
              </a:rPr>
              <a:t>.</a:t>
            </a:r>
            <a:endParaRPr dirty="0"/>
          </a:p>
          <a:p>
            <a:pPr marL="0" indent="0">
              <a:buNone/>
              <a:defRPr/>
            </a:pPr>
            <a:endParaRPr lang="pt-B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5" name="Content Placeholder 2"/>
          <p:cNvSpPr>
            <a:spLocks noGrp="1"/>
          </p:cNvSpPr>
          <p:nvPr>
            <p:ph idx="1"/>
          </p:nvPr>
        </p:nvSpPr>
        <p:spPr bwMode="auto">
          <a:xfrm>
            <a:off x="2676237" y="1671927"/>
            <a:ext cx="7483764" cy="4968729"/>
          </a:xfrm>
        </p:spPr>
        <p:txBody>
          <a:bodyPr>
            <a:normAutofit/>
          </a:bodyPr>
          <a:lstStyle/>
          <a:p>
            <a:pPr marL="0" indent="0" algn="ctr">
              <a:buNone/>
              <a:defRPr/>
            </a:pPr>
            <a:endParaRPr lang="en-US" dirty="0">
              <a:solidFill>
                <a:srgbClr val="C00000"/>
              </a:solidFill>
              <a:latin typeface="Avenir Book"/>
              <a:ea typeface="Calibri" panose="020F0502020204030204" pitchFamily="34" charset="0"/>
              <a:cs typeface="Times New Roman"/>
            </a:endParaRPr>
          </a:p>
          <a:p>
            <a:pPr marL="0" indent="0" algn="ctr">
              <a:buNone/>
              <a:defRPr/>
            </a:pP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Ca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fiice</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ale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lui</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le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aduc</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la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Tatăl</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lor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ceresc</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în</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latin typeface="Avenir Book" panose="02000503020000020003" pitchFamily="2" charset="0"/>
                <a:ea typeface="Calibri" panose="020F0502020204030204" pitchFamily="34" charset="0"/>
                <a:cs typeface="Times New Roman" panose="02020603050405020304" pitchFamily="18" charset="0"/>
              </a:rPr>
              <a:t>rugăciune</a:t>
            </a:r>
            <a:r>
              <a:rPr lang="en-US" dirty="0">
                <a:solidFill>
                  <a:srgbClr val="C00000"/>
                </a:solidFill>
                <a:latin typeface="Avenir Book" panose="02000503020000020003" pitchFamily="2" charset="0"/>
                <a:ea typeface="Calibri" panose="020F0502020204030204" pitchFamily="34" charset="0"/>
                <a:cs typeface="Times New Roman" panose="02020603050405020304" pitchFamily="18" charset="0"/>
              </a:rPr>
              <a:t>.</a:t>
            </a:r>
            <a:r>
              <a:rPr lang="en-RO" dirty="0">
                <a:solidFill>
                  <a:srgbClr val="C00000"/>
                </a:solidFill>
              </a:rPr>
              <a:t> </a:t>
            </a:r>
            <a:endParaRPr lang="en-US" dirty="0">
              <a:solidFill>
                <a:srgbClr val="C00000"/>
              </a:solidFill>
              <a:latin typeface="Avenir Book"/>
              <a:ea typeface="Calibri"/>
              <a:cs typeface="Times New Roman"/>
            </a:endParaRPr>
          </a:p>
          <a:p>
            <a:pPr marL="0" indent="0" algn="ctr">
              <a:buNone/>
              <a:defRPr/>
            </a:pPr>
            <a:r>
              <a:rPr lang="en-US" dirty="0">
                <a:solidFill>
                  <a:srgbClr val="C00000"/>
                </a:solidFill>
                <a:latin typeface="Avenir Book"/>
                <a:ea typeface="Calibri"/>
                <a:cs typeface="Times New Roman"/>
              </a:rPr>
              <a:t> </a:t>
            </a:r>
            <a:endPar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spunem</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noi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astăzi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Doamne</a:t>
            </a:r>
            <a:r>
              <a:rPr lang="en-US"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i="1"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Isuse</a:t>
            </a:r>
            <a:r>
              <a:rPr lang="en-US" i="1"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ajută-mă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văd</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cea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mare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bucurie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mea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să-Ți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aparțin</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Ție</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fiu</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fiica</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Regelui</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regilor</a:t>
            </a:r>
            <a:r>
              <a:rPr lang="en-US" dirty="0">
                <a:solidFill>
                  <a:srgbClr val="C00000"/>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pt-BR"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1805049"/>
            <a:ext cx="9959109" cy="4547405"/>
          </a:xfrm>
        </p:spPr>
        <p:txBody>
          <a:bodyPr>
            <a:normAutofit/>
          </a:bodyPr>
          <a:lstStyle/>
          <a:p>
            <a:pPr marL="0" marR="0" indent="0">
              <a:buNone/>
              <a:defRPr/>
            </a:pPr>
            <a:endParaRPr lang="en-US" sz="2400" dirty="0">
              <a:solidFill>
                <a:schemeClr val="accent1">
                  <a:lumMod val="75000"/>
                </a:schemeClr>
              </a:solidFill>
              <a:latin typeface="Avenir Book"/>
              <a:ea typeface="Calibri"/>
              <a:cs typeface="Times New Roman"/>
            </a:endParaRPr>
          </a:p>
          <a:p>
            <a:pPr marL="0" marR="0" algn="ctr">
              <a:defRPr/>
            </a:pPr>
            <a:r>
              <a:rPr lang="en-US" b="1" dirty="0" err="1">
                <a:solidFill>
                  <a:schemeClr val="accent1">
                    <a:lumMod val="75000"/>
                  </a:schemeClr>
                </a:solidFill>
                <a:latin typeface="Avenir Book"/>
                <a:ea typeface="Calibri"/>
                <a:cs typeface="Times New Roman"/>
              </a:rPr>
              <a:t>Aceasta</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înseamnă</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că</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avem</a:t>
            </a:r>
            <a:r>
              <a:rPr lang="en-US" b="1" dirty="0">
                <a:solidFill>
                  <a:schemeClr val="accent1">
                    <a:lumMod val="75000"/>
                  </a:schemeClr>
                </a:solidFill>
                <a:latin typeface="Avenir Book"/>
                <a:ea typeface="Calibri"/>
                <a:cs typeface="Times New Roman"/>
              </a:rPr>
              <a:t> </a:t>
            </a:r>
            <a:r>
              <a:rPr lang="en-US" b="1" i="1" dirty="0" err="1">
                <a:solidFill>
                  <a:schemeClr val="accent1">
                    <a:lumMod val="75000"/>
                  </a:schemeClr>
                </a:solidFill>
                <a:latin typeface="Avenir Book"/>
                <a:ea typeface="Calibri"/>
                <a:cs typeface="Times New Roman"/>
              </a:rPr>
              <a:t>divinitate</a:t>
            </a:r>
            <a:r>
              <a:rPr lang="en-US" b="1" dirty="0">
                <a:solidFill>
                  <a:schemeClr val="accent1">
                    <a:lumMod val="75000"/>
                  </a:schemeClr>
                </a:solidFill>
                <a:latin typeface="Avenir Book"/>
                <a:ea typeface="Calibri"/>
                <a:cs typeface="Times New Roman"/>
              </a:rPr>
              <a:t>? </a:t>
            </a:r>
          </a:p>
          <a:p>
            <a:pPr marL="0" marR="0" algn="ctr">
              <a:defRPr/>
            </a:pPr>
            <a:r>
              <a:rPr lang="en-US" b="1" dirty="0">
                <a:solidFill>
                  <a:schemeClr val="accent1">
                    <a:lumMod val="75000"/>
                  </a:schemeClr>
                </a:solidFill>
                <a:latin typeface="Avenir Book"/>
                <a:ea typeface="Calibri"/>
                <a:cs typeface="Times New Roman"/>
              </a:rPr>
              <a:t>Nu, </a:t>
            </a:r>
            <a:r>
              <a:rPr lang="en-US" b="1" dirty="0" err="1">
                <a:solidFill>
                  <a:schemeClr val="accent1">
                    <a:lumMod val="75000"/>
                  </a:schemeClr>
                </a:solidFill>
                <a:latin typeface="Avenir Book"/>
                <a:ea typeface="Calibri"/>
                <a:cs typeface="Times New Roman"/>
              </a:rPr>
              <a:t>înseamnă</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că</a:t>
            </a:r>
            <a:r>
              <a:rPr lang="en-US" b="1" dirty="0">
                <a:solidFill>
                  <a:schemeClr val="accent1">
                    <a:lumMod val="75000"/>
                  </a:schemeClr>
                </a:solidFill>
                <a:latin typeface="Avenir Book"/>
                <a:ea typeface="Calibri"/>
                <a:cs typeface="Times New Roman"/>
              </a:rPr>
              <a:t> </a:t>
            </a:r>
            <a:r>
              <a:rPr lang="en-US" b="1" dirty="0" err="1">
                <a:solidFill>
                  <a:schemeClr val="accent1">
                    <a:lumMod val="75000"/>
                  </a:schemeClr>
                </a:solidFill>
                <a:latin typeface="Avenir Book"/>
                <a:ea typeface="Calibri"/>
                <a:cs typeface="Times New Roman"/>
              </a:rPr>
              <a:t>avem</a:t>
            </a:r>
            <a:r>
              <a:rPr lang="en-US" b="1" dirty="0">
                <a:solidFill>
                  <a:schemeClr val="accent1">
                    <a:lumMod val="75000"/>
                  </a:schemeClr>
                </a:solidFill>
                <a:latin typeface="Avenir Book"/>
                <a:ea typeface="Calibri"/>
                <a:cs typeface="Times New Roman"/>
              </a:rPr>
              <a:t> </a:t>
            </a:r>
            <a:r>
              <a:rPr lang="en-US" b="1" i="1" u="sng" dirty="0" err="1">
                <a:solidFill>
                  <a:schemeClr val="accent1">
                    <a:lumMod val="75000"/>
                  </a:schemeClr>
                </a:solidFill>
                <a:latin typeface="Avenir Book"/>
                <a:ea typeface="Calibri"/>
                <a:cs typeface="Times New Roman"/>
              </a:rPr>
              <a:t>demnitate</a:t>
            </a:r>
            <a:r>
              <a:rPr lang="en-US" b="1" dirty="0">
                <a:solidFill>
                  <a:schemeClr val="accent1">
                    <a:lumMod val="75000"/>
                  </a:schemeClr>
                </a:solidFill>
                <a:latin typeface="Avenir Book"/>
                <a:ea typeface="Calibri"/>
                <a:cs typeface="Times New Roman"/>
              </a:rPr>
              <a:t>. </a:t>
            </a:r>
            <a:endParaRPr dirty="0"/>
          </a:p>
          <a:p>
            <a:pPr marL="0" marR="0" lvl="0" indent="0">
              <a:buClr>
                <a:srgbClr val="000000"/>
              </a:buClr>
              <a:buNone/>
              <a:defRPr/>
            </a:pPr>
            <a:endParaRPr lang="en-CA" sz="2400" dirty="0">
              <a:solidFill>
                <a:schemeClr val="accent1">
                  <a:lumMod val="75000"/>
                </a:schemeClr>
              </a:solidFill>
              <a:latin typeface="Avenir Book"/>
              <a:ea typeface="Calibri"/>
              <a:cs typeface="Times New Roman"/>
            </a:endParaRPr>
          </a:p>
          <a:p>
            <a:pPr marL="0" marR="0" lvl="0" indent="0">
              <a:buClr>
                <a:srgbClr val="000000"/>
              </a:buClr>
              <a:buNone/>
              <a:defRPr/>
            </a:pPr>
            <a:r>
              <a:rPr lang="en-CA" sz="2400" dirty="0">
                <a:solidFill>
                  <a:schemeClr val="accent1">
                    <a:lumMod val="75000"/>
                  </a:schemeClr>
                </a:solidFill>
                <a:latin typeface="Avenir Book"/>
                <a:ea typeface="Calibri"/>
                <a:cs typeface="Times New Roman"/>
              </a:rPr>
              <a:t>1. Mental, </a:t>
            </a:r>
            <a:r>
              <a:rPr lang="en-CA" sz="2400" dirty="0" err="1">
                <a:solidFill>
                  <a:schemeClr val="accent1">
                    <a:lumMod val="75000"/>
                  </a:schemeClr>
                </a:solidFill>
                <a:latin typeface="Avenir Book"/>
                <a:ea typeface="Calibri"/>
                <a:cs typeface="Times New Roman"/>
              </a:rPr>
              <a:t>aveam</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capacitatea</a:t>
            </a:r>
            <a:r>
              <a:rPr lang="en-CA" sz="2400" dirty="0">
                <a:solidFill>
                  <a:schemeClr val="accent1">
                    <a:lumMod val="75000"/>
                  </a:schemeClr>
                </a:solidFill>
                <a:latin typeface="Avenir Book"/>
                <a:ea typeface="Calibri"/>
                <a:cs typeface="Times New Roman"/>
              </a:rPr>
              <a:t> de a </a:t>
            </a:r>
            <a:r>
              <a:rPr lang="en-CA" sz="2400" dirty="0" err="1">
                <a:solidFill>
                  <a:schemeClr val="accent1">
                    <a:lumMod val="75000"/>
                  </a:schemeClr>
                </a:solidFill>
                <a:latin typeface="Avenir Book"/>
                <a:ea typeface="Calibri"/>
                <a:cs typeface="Times New Roman"/>
              </a:rPr>
              <a:t>raționa</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și</a:t>
            </a:r>
            <a:r>
              <a:rPr lang="en-CA" sz="2400" dirty="0">
                <a:solidFill>
                  <a:schemeClr val="accent1">
                    <a:lumMod val="75000"/>
                  </a:schemeClr>
                </a:solidFill>
                <a:latin typeface="Avenir Book"/>
                <a:ea typeface="Calibri"/>
                <a:cs typeface="Times New Roman"/>
              </a:rPr>
              <a:t> de a </a:t>
            </a:r>
            <a:r>
              <a:rPr lang="en-CA" sz="2400" dirty="0" err="1">
                <a:solidFill>
                  <a:schemeClr val="accent1">
                    <a:lumMod val="75000"/>
                  </a:schemeClr>
                </a:solidFill>
                <a:latin typeface="Avenir Book"/>
                <a:ea typeface="Calibri"/>
                <a:cs typeface="Times New Roman"/>
              </a:rPr>
              <a:t>alege</a:t>
            </a:r>
            <a:r>
              <a:rPr lang="en-CA" sz="2400" dirty="0">
                <a:solidFill>
                  <a:schemeClr val="accent1">
                    <a:lumMod val="75000"/>
                  </a:schemeClr>
                </a:solidFill>
                <a:latin typeface="Avenir Book"/>
                <a:ea typeface="Calibri"/>
                <a:cs typeface="Times New Roman"/>
              </a:rPr>
              <a:t>. </a:t>
            </a:r>
            <a:endParaRPr lang="en-US" sz="2400" dirty="0">
              <a:solidFill>
                <a:schemeClr val="accent1">
                  <a:lumMod val="75000"/>
                </a:schemeClr>
              </a:solidFill>
              <a:latin typeface="Calibri"/>
              <a:ea typeface="Calibri"/>
              <a:cs typeface="Times New Roman"/>
            </a:endParaRPr>
          </a:p>
          <a:p>
            <a:pPr marL="0" marR="0" lvl="0" indent="0">
              <a:buClr>
                <a:srgbClr val="000000"/>
              </a:buClr>
              <a:buNone/>
              <a:defRPr/>
            </a:pPr>
            <a:r>
              <a:rPr lang="en-CA" sz="2400" dirty="0">
                <a:solidFill>
                  <a:schemeClr val="accent1">
                    <a:lumMod val="75000"/>
                  </a:schemeClr>
                </a:solidFill>
                <a:latin typeface="Avenir Book"/>
                <a:ea typeface="Calibri"/>
                <a:cs typeface="Times New Roman"/>
              </a:rPr>
              <a:t>2. Moral, </a:t>
            </a:r>
            <a:r>
              <a:rPr lang="en-CA" sz="2400" dirty="0" err="1">
                <a:solidFill>
                  <a:schemeClr val="accent1">
                    <a:lumMod val="75000"/>
                  </a:schemeClr>
                </a:solidFill>
                <a:latin typeface="Avenir Book"/>
                <a:ea typeface="Calibri"/>
                <a:cs typeface="Times New Roman"/>
              </a:rPr>
              <a:t>Dumnezeu</a:t>
            </a:r>
            <a:r>
              <a:rPr lang="en-CA" sz="2400" dirty="0">
                <a:solidFill>
                  <a:schemeClr val="accent1">
                    <a:lumMod val="75000"/>
                  </a:schemeClr>
                </a:solidFill>
                <a:latin typeface="Avenir Book"/>
                <a:ea typeface="Calibri"/>
                <a:cs typeface="Times New Roman"/>
              </a:rPr>
              <a:t> ne-a </a:t>
            </a:r>
            <a:r>
              <a:rPr lang="en-CA" sz="2400" dirty="0" err="1">
                <a:solidFill>
                  <a:schemeClr val="accent1">
                    <a:lumMod val="75000"/>
                  </a:schemeClr>
                </a:solidFill>
                <a:latin typeface="Avenir Book"/>
                <a:ea typeface="Calibri"/>
                <a:cs typeface="Times New Roman"/>
              </a:rPr>
              <a:t>făcut</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integri</a:t>
            </a:r>
            <a:r>
              <a:rPr lang="en-CA" sz="2400" dirty="0">
                <a:solidFill>
                  <a:schemeClr val="accent1">
                    <a:lumMod val="75000"/>
                  </a:schemeClr>
                </a:solidFill>
                <a:latin typeface="Avenir Book"/>
                <a:ea typeface="Calibri"/>
                <a:cs typeface="Times New Roman"/>
              </a:rPr>
              <a:t>, cu o </a:t>
            </a:r>
            <a:r>
              <a:rPr lang="en-CA" sz="2400" dirty="0" err="1">
                <a:solidFill>
                  <a:schemeClr val="accent1">
                    <a:lumMod val="75000"/>
                  </a:schemeClr>
                </a:solidFill>
                <a:latin typeface="Avenir Book"/>
                <a:ea typeface="Calibri"/>
                <a:cs typeface="Times New Roman"/>
              </a:rPr>
              <a:t>conștiință</a:t>
            </a:r>
            <a:r>
              <a:rPr lang="en-CA" sz="2400" dirty="0">
                <a:solidFill>
                  <a:schemeClr val="accent1">
                    <a:lumMod val="75000"/>
                  </a:schemeClr>
                </a:solidFill>
                <a:latin typeface="Avenir Book"/>
                <a:ea typeface="Calibri"/>
                <a:cs typeface="Times New Roman"/>
              </a:rPr>
              <a:t>; o </a:t>
            </a:r>
            <a:r>
              <a:rPr lang="en-CA" sz="2400" dirty="0" err="1">
                <a:solidFill>
                  <a:schemeClr val="accent1">
                    <a:lumMod val="75000"/>
                  </a:schemeClr>
                </a:solidFill>
                <a:latin typeface="Avenir Book"/>
                <a:ea typeface="Calibri"/>
                <a:cs typeface="Times New Roman"/>
              </a:rPr>
              <a:t>busolă</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morală</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pentru</a:t>
            </a:r>
            <a:r>
              <a:rPr lang="en-CA" sz="2400" dirty="0">
                <a:solidFill>
                  <a:schemeClr val="accent1">
                    <a:lumMod val="75000"/>
                  </a:schemeClr>
                </a:solidFill>
                <a:latin typeface="Avenir Book"/>
                <a:ea typeface="Calibri"/>
                <a:cs typeface="Times New Roman"/>
              </a:rPr>
              <a:t> a </a:t>
            </a:r>
            <a:r>
              <a:rPr lang="en-CA" sz="2400" dirty="0" err="1">
                <a:solidFill>
                  <a:schemeClr val="accent1">
                    <a:lumMod val="75000"/>
                  </a:schemeClr>
                </a:solidFill>
                <a:latin typeface="Avenir Book"/>
                <a:ea typeface="Calibri"/>
                <a:cs typeface="Times New Roman"/>
              </a:rPr>
              <a:t>simți</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și</a:t>
            </a:r>
            <a:r>
              <a:rPr lang="en-CA" sz="2400" dirty="0">
                <a:solidFill>
                  <a:schemeClr val="accent1">
                    <a:lumMod val="75000"/>
                  </a:schemeClr>
                </a:solidFill>
                <a:latin typeface="Avenir Book"/>
                <a:ea typeface="Calibri"/>
                <a:cs typeface="Times New Roman"/>
              </a:rPr>
              <a:t> a </a:t>
            </a:r>
            <a:r>
              <a:rPr lang="en-CA" sz="2400" dirty="0" err="1">
                <a:solidFill>
                  <a:schemeClr val="accent1">
                    <a:lumMod val="75000"/>
                  </a:schemeClr>
                </a:solidFill>
                <a:latin typeface="Avenir Book"/>
                <a:ea typeface="Calibri"/>
                <a:cs typeface="Times New Roman"/>
              </a:rPr>
              <a:t>discerne</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binele</a:t>
            </a:r>
            <a:r>
              <a:rPr lang="en-CA" sz="2400" dirty="0">
                <a:solidFill>
                  <a:schemeClr val="accent1">
                    <a:lumMod val="75000"/>
                  </a:schemeClr>
                </a:solidFill>
                <a:latin typeface="Avenir Book"/>
                <a:ea typeface="Calibri"/>
                <a:cs typeface="Times New Roman"/>
              </a:rPr>
              <a:t> de </a:t>
            </a:r>
            <a:r>
              <a:rPr lang="en-CA" sz="2400" dirty="0" err="1">
                <a:solidFill>
                  <a:schemeClr val="accent1">
                    <a:lumMod val="75000"/>
                  </a:schemeClr>
                </a:solidFill>
                <a:latin typeface="Avenir Book"/>
                <a:ea typeface="Calibri"/>
                <a:cs typeface="Times New Roman"/>
              </a:rPr>
              <a:t>rău</a:t>
            </a:r>
            <a:r>
              <a:rPr lang="en-CA" sz="2400" dirty="0">
                <a:solidFill>
                  <a:schemeClr val="accent1">
                    <a:lumMod val="75000"/>
                  </a:schemeClr>
                </a:solidFill>
                <a:latin typeface="Avenir Book"/>
                <a:ea typeface="Calibri"/>
                <a:cs typeface="Times New Roman"/>
              </a:rPr>
              <a:t>. </a:t>
            </a:r>
            <a:endParaRPr lang="en-US" sz="2400" dirty="0">
              <a:solidFill>
                <a:schemeClr val="accent1">
                  <a:lumMod val="75000"/>
                </a:schemeClr>
              </a:solidFill>
              <a:latin typeface="Calibri"/>
              <a:ea typeface="Calibri"/>
              <a:cs typeface="Times New Roman"/>
            </a:endParaRPr>
          </a:p>
          <a:p>
            <a:pPr marL="0" marR="0" lvl="0" indent="0">
              <a:buClr>
                <a:srgbClr val="000000"/>
              </a:buClr>
              <a:buNone/>
              <a:defRPr/>
            </a:pPr>
            <a:r>
              <a:rPr lang="en-CA" sz="2400" dirty="0">
                <a:solidFill>
                  <a:schemeClr val="accent1">
                    <a:lumMod val="75000"/>
                  </a:schemeClr>
                </a:solidFill>
                <a:latin typeface="Avenir Book"/>
                <a:ea typeface="Calibri"/>
                <a:cs typeface="Times New Roman"/>
              </a:rPr>
              <a:t>3. Social, am </a:t>
            </a:r>
            <a:r>
              <a:rPr lang="en-CA" sz="2400" dirty="0" err="1">
                <a:solidFill>
                  <a:schemeClr val="accent1">
                    <a:lumMod val="75000"/>
                  </a:schemeClr>
                </a:solidFill>
                <a:latin typeface="Avenir Book"/>
                <a:ea typeface="Calibri"/>
                <a:cs typeface="Times New Roman"/>
              </a:rPr>
              <a:t>fost</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creați</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pentru</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părtășie</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pentru</a:t>
            </a:r>
            <a:r>
              <a:rPr lang="en-CA" sz="2400" dirty="0">
                <a:solidFill>
                  <a:schemeClr val="accent1">
                    <a:lumMod val="75000"/>
                  </a:schemeClr>
                </a:solidFill>
                <a:latin typeface="Avenir Book"/>
                <a:ea typeface="Calibri"/>
                <a:cs typeface="Times New Roman"/>
              </a:rPr>
              <a:t> a </a:t>
            </a:r>
            <a:r>
              <a:rPr lang="en-CA" sz="2400" dirty="0" err="1">
                <a:solidFill>
                  <a:schemeClr val="accent1">
                    <a:lumMod val="75000"/>
                  </a:schemeClr>
                </a:solidFill>
                <a:latin typeface="Avenir Book"/>
                <a:ea typeface="Calibri"/>
                <a:cs typeface="Times New Roman"/>
              </a:rPr>
              <a:t>reflecta</a:t>
            </a:r>
            <a:r>
              <a:rPr lang="en-CA" sz="2400" dirty="0">
                <a:solidFill>
                  <a:schemeClr val="accent1">
                    <a:lumMod val="75000"/>
                  </a:schemeClr>
                </a:solidFill>
                <a:latin typeface="Avenir Book"/>
                <a:ea typeface="Calibri"/>
                <a:cs typeface="Times New Roman"/>
              </a:rPr>
              <a:t> natura </a:t>
            </a:r>
            <a:r>
              <a:rPr lang="en-CA" sz="2400" dirty="0" err="1">
                <a:solidFill>
                  <a:schemeClr val="accent1">
                    <a:lumMod val="75000"/>
                  </a:schemeClr>
                </a:solidFill>
                <a:latin typeface="Avenir Book"/>
                <a:ea typeface="Calibri"/>
                <a:cs typeface="Times New Roman"/>
              </a:rPr>
              <a:t>trinitară</a:t>
            </a:r>
            <a:r>
              <a:rPr lang="en-CA" sz="2400" dirty="0">
                <a:solidFill>
                  <a:schemeClr val="accent1">
                    <a:lumMod val="75000"/>
                  </a:schemeClr>
                </a:solidFill>
                <a:latin typeface="Avenir Book"/>
                <a:ea typeface="Calibri"/>
                <a:cs typeface="Times New Roman"/>
              </a:rPr>
              <a:t> a </a:t>
            </a:r>
            <a:r>
              <a:rPr lang="en-CA" sz="2400" dirty="0" err="1">
                <a:solidFill>
                  <a:schemeClr val="accent1">
                    <a:lumMod val="75000"/>
                  </a:schemeClr>
                </a:solidFill>
                <a:latin typeface="Avenir Book"/>
                <a:ea typeface="Calibri"/>
                <a:cs typeface="Times New Roman"/>
              </a:rPr>
              <a:t>lui</a:t>
            </a:r>
            <a:r>
              <a:rPr lang="en-CA" sz="2400" dirty="0">
                <a:solidFill>
                  <a:schemeClr val="accent1">
                    <a:lumMod val="75000"/>
                  </a:schemeClr>
                </a:solidFill>
                <a:latin typeface="Avenir Book"/>
                <a:ea typeface="Calibri"/>
                <a:cs typeface="Times New Roman"/>
              </a:rPr>
              <a:t> </a:t>
            </a:r>
            <a:r>
              <a:rPr lang="en-CA" sz="2400" dirty="0" err="1">
                <a:solidFill>
                  <a:schemeClr val="accent1">
                    <a:lumMod val="75000"/>
                  </a:schemeClr>
                </a:solidFill>
                <a:latin typeface="Avenir Book"/>
                <a:ea typeface="Calibri"/>
                <a:cs typeface="Times New Roman"/>
              </a:rPr>
              <a:t>Dumnezeu</a:t>
            </a:r>
            <a:r>
              <a:rPr lang="en-CA" sz="2400" dirty="0">
                <a:solidFill>
                  <a:schemeClr val="accent1">
                    <a:lumMod val="75000"/>
                  </a:schemeClr>
                </a:solidFill>
                <a:latin typeface="Avenir Book"/>
                <a:ea typeface="Calibri"/>
                <a:cs typeface="Times New Roman"/>
              </a:rPr>
              <a:t> + </a:t>
            </a:r>
            <a:r>
              <a:rPr lang="en-CA" sz="2400" dirty="0" err="1">
                <a:solidFill>
                  <a:schemeClr val="accent1">
                    <a:lumMod val="75000"/>
                  </a:schemeClr>
                </a:solidFill>
                <a:latin typeface="Avenir Book"/>
                <a:ea typeface="Calibri"/>
                <a:cs typeface="Times New Roman"/>
              </a:rPr>
              <a:t>iubirea</a:t>
            </a:r>
            <a:r>
              <a:rPr lang="en-CA" sz="2400" dirty="0">
                <a:solidFill>
                  <a:schemeClr val="accent1">
                    <a:lumMod val="75000"/>
                  </a:schemeClr>
                </a:solidFill>
                <a:latin typeface="Avenir Book"/>
                <a:ea typeface="Calibri"/>
                <a:cs typeface="Times New Roman"/>
              </a:rPr>
              <a:t> Sa. </a:t>
            </a:r>
            <a:endParaRPr lang="pt-BR" sz="2400" dirty="0">
              <a:solidFill>
                <a:schemeClr val="accent1">
                  <a:lumMod val="7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6" y="2001116"/>
            <a:ext cx="9959109" cy="4351338"/>
          </a:xfrm>
        </p:spPr>
        <p:txBody>
          <a:bodyPr>
            <a:normAutofit/>
          </a:bodyPr>
          <a:lstStyle/>
          <a:p>
            <a:pPr marL="0" marR="0">
              <a:defRPr/>
            </a:pPr>
            <a:endParaRPr lang="en-US" sz="2400" dirty="0">
              <a:solidFill>
                <a:schemeClr val="accent1">
                  <a:lumMod val="75000"/>
                </a:schemeClr>
              </a:solidFill>
              <a:latin typeface="Avenir Book"/>
              <a:ea typeface="Calibri"/>
              <a:cs typeface="Times New Roman"/>
            </a:endParaRPr>
          </a:p>
          <a:p>
            <a:pPr marL="0" marR="0">
              <a:defRPr/>
            </a:pPr>
            <a:r>
              <a:rPr lang="en-US" sz="2400" dirty="0" err="1">
                <a:solidFill>
                  <a:schemeClr val="accent1">
                    <a:lumMod val="75000"/>
                  </a:schemeClr>
                </a:solidFill>
                <a:latin typeface="Avenir Book"/>
                <a:ea typeface="Calibri"/>
                <a:cs typeface="Times New Roman"/>
              </a:rPr>
              <a:t>Dumnezeu</a:t>
            </a:r>
            <a:r>
              <a:rPr lang="en-US" sz="2400" dirty="0">
                <a:solidFill>
                  <a:schemeClr val="accent1">
                    <a:lumMod val="75000"/>
                  </a:schemeClr>
                </a:solidFill>
                <a:latin typeface="Avenir Book"/>
                <a:ea typeface="Calibri"/>
                <a:cs typeface="Times New Roman"/>
              </a:rPr>
              <a:t> a </a:t>
            </a:r>
            <a:r>
              <a:rPr lang="en-US" sz="2400" dirty="0" err="1">
                <a:solidFill>
                  <a:schemeClr val="accent1">
                    <a:lumMod val="75000"/>
                  </a:schemeClr>
                </a:solidFill>
                <a:latin typeface="Avenir Book"/>
                <a:ea typeface="Calibri"/>
                <a:cs typeface="Times New Roman"/>
              </a:rPr>
              <a:t>făcut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bărbații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și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femeile</a:t>
            </a:r>
            <a:r>
              <a:rPr lang="en-US" sz="2400" dirty="0">
                <a:solidFill>
                  <a:schemeClr val="accent1">
                    <a:lumMod val="75000"/>
                  </a:schemeClr>
                </a:solidFill>
                <a:latin typeface="Avenir Book"/>
                <a:ea typeface="Calibri"/>
                <a:cs typeface="Times New Roman"/>
              </a:rPr>
              <a:t> </a:t>
            </a:r>
            <a:r>
              <a:rPr lang="en-US" sz="2400" u="sng" dirty="0" err="1">
                <a:solidFill>
                  <a:schemeClr val="accent1">
                    <a:lumMod val="75000"/>
                  </a:schemeClr>
                </a:solidFill>
                <a:latin typeface="Avenir Book"/>
                <a:ea typeface="Calibri"/>
                <a:cs typeface="Times New Roman"/>
              </a:rPr>
              <a:t>diferit</a:t>
            </a:r>
            <a:r>
              <a:rPr lang="en-US" sz="2400" dirty="0">
                <a:solidFill>
                  <a:schemeClr val="accent1">
                    <a:lumMod val="75000"/>
                  </a:schemeClr>
                </a:solidFill>
                <a:latin typeface="Avenir Book"/>
                <a:ea typeface="Calibri"/>
                <a:cs typeface="Times New Roman"/>
              </a:rPr>
              <a:t>.</a:t>
            </a:r>
            <a:endParaRPr dirty="0"/>
          </a:p>
          <a:p>
            <a:pPr marL="0" marR="0">
              <a:defRPr/>
            </a:pPr>
            <a:r>
              <a:rPr lang="en-US" sz="2400" dirty="0">
                <a:solidFill>
                  <a:schemeClr val="accent1">
                    <a:lumMod val="75000"/>
                  </a:schemeClr>
                </a:solidFill>
                <a:latin typeface="Avenir Book"/>
                <a:ea typeface="Calibri"/>
                <a:cs typeface="Times New Roman"/>
              </a:rPr>
              <a:t>A fi o </a:t>
            </a:r>
            <a:r>
              <a:rPr lang="en-US" sz="2400" dirty="0" err="1">
                <a:solidFill>
                  <a:schemeClr val="accent1">
                    <a:lumMod val="75000"/>
                  </a:schemeClr>
                </a:solidFill>
                <a:latin typeface="Avenir Book"/>
                <a:ea typeface="Calibri"/>
                <a:cs typeface="Times New Roman"/>
              </a:rPr>
              <a:t>femeie</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evlavioasă</a:t>
            </a:r>
            <a:r>
              <a:rPr lang="en-US" sz="2400" dirty="0">
                <a:solidFill>
                  <a:schemeClr val="accent1">
                    <a:lumMod val="75000"/>
                  </a:schemeClr>
                </a:solidFill>
                <a:latin typeface="Avenir Book"/>
                <a:ea typeface="Calibri"/>
                <a:cs typeface="Times New Roman"/>
              </a:rPr>
              <a:t>, nu </a:t>
            </a:r>
            <a:r>
              <a:rPr lang="en-US" sz="2400" dirty="0" err="1">
                <a:solidFill>
                  <a:schemeClr val="accent1">
                    <a:lumMod val="75000"/>
                  </a:schemeClr>
                </a:solidFill>
                <a:latin typeface="Avenir Book"/>
                <a:ea typeface="Calibri"/>
                <a:cs typeface="Times New Roman"/>
              </a:rPr>
              <a:t>este</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același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lucru</a:t>
            </a:r>
            <a:r>
              <a:rPr lang="en-US" sz="2400" dirty="0">
                <a:solidFill>
                  <a:schemeClr val="accent1">
                    <a:lumMod val="75000"/>
                  </a:schemeClr>
                </a:solidFill>
                <a:latin typeface="Avenir Book"/>
                <a:ea typeface="Calibri"/>
                <a:cs typeface="Times New Roman"/>
              </a:rPr>
              <a:t> cu a fi un </a:t>
            </a:r>
            <a:r>
              <a:rPr lang="en-US" sz="2400" dirty="0" err="1">
                <a:solidFill>
                  <a:schemeClr val="accent1">
                    <a:lumMod val="75000"/>
                  </a:schemeClr>
                </a:solidFill>
                <a:latin typeface="Avenir Book"/>
                <a:ea typeface="Calibri"/>
                <a:cs typeface="Times New Roman"/>
              </a:rPr>
              <a:t>bărbat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evlavios</a:t>
            </a:r>
            <a:r>
              <a:rPr lang="en-US" sz="2400" dirty="0">
                <a:solidFill>
                  <a:schemeClr val="accent1">
                    <a:lumMod val="75000"/>
                  </a:schemeClr>
                </a:solidFill>
                <a:latin typeface="Avenir Book"/>
                <a:ea typeface="Calibri"/>
                <a:cs typeface="Times New Roman"/>
              </a:rPr>
              <a:t>. Este </a:t>
            </a:r>
            <a:r>
              <a:rPr lang="en-US" sz="2400" dirty="0" err="1">
                <a:solidFill>
                  <a:schemeClr val="accent1">
                    <a:lumMod val="75000"/>
                  </a:schemeClr>
                </a:solidFill>
                <a:latin typeface="Avenir Book"/>
                <a:ea typeface="Calibri"/>
                <a:cs typeface="Times New Roman"/>
              </a:rPr>
              <a:t>diferit</a:t>
            </a:r>
            <a:r>
              <a:rPr lang="en-US" sz="2400" dirty="0">
                <a:solidFill>
                  <a:schemeClr val="accent1">
                    <a:lumMod val="75000"/>
                  </a:schemeClr>
                </a:solidFill>
                <a:latin typeface="Avenir Book"/>
                <a:ea typeface="Calibri"/>
                <a:cs typeface="Times New Roman"/>
              </a:rPr>
              <a:t>. </a:t>
            </a:r>
          </a:p>
          <a:p>
            <a:pPr marL="0" marR="0">
              <a:defRPr/>
            </a:pPr>
            <a:r>
              <a:rPr lang="en-US" sz="2400" dirty="0">
                <a:solidFill>
                  <a:schemeClr val="accent1">
                    <a:lumMod val="75000"/>
                  </a:schemeClr>
                </a:solidFill>
                <a:latin typeface="Avenir Book"/>
                <a:ea typeface="Calibri"/>
                <a:cs typeface="Times New Roman"/>
              </a:rPr>
              <a:t>Cine </a:t>
            </a:r>
            <a:r>
              <a:rPr lang="en-US" sz="2400" dirty="0" err="1">
                <a:solidFill>
                  <a:schemeClr val="accent1">
                    <a:lumMod val="75000"/>
                  </a:schemeClr>
                </a:solidFill>
                <a:latin typeface="Avenir Book"/>
                <a:ea typeface="Calibri"/>
                <a:cs typeface="Times New Roman"/>
              </a:rPr>
              <a:t>este</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mai</a:t>
            </a:r>
            <a:r>
              <a:rPr lang="en-US" sz="2400" dirty="0">
                <a:solidFill>
                  <a:schemeClr val="accent1">
                    <a:lumMod val="75000"/>
                  </a:schemeClr>
                </a:solidFill>
                <a:latin typeface="Avenir Book"/>
                <a:ea typeface="Calibri"/>
                <a:cs typeface="Times New Roman"/>
              </a:rPr>
              <a:t> bun? Cine </a:t>
            </a:r>
            <a:r>
              <a:rPr lang="en-US" sz="2400" dirty="0" err="1">
                <a:solidFill>
                  <a:schemeClr val="accent1">
                    <a:lumMod val="75000"/>
                  </a:schemeClr>
                </a:solidFill>
                <a:latin typeface="Avenir Book"/>
                <a:ea typeface="Calibri"/>
                <a:cs typeface="Times New Roman"/>
              </a:rPr>
              <a:t>este</a:t>
            </a:r>
            <a:r>
              <a:rPr lang="en-US" sz="2400" dirty="0">
                <a:solidFill>
                  <a:schemeClr val="accent1">
                    <a:lumMod val="75000"/>
                  </a:schemeClr>
                </a:solidFill>
                <a:latin typeface="Avenir Book"/>
                <a:ea typeface="Calibri"/>
                <a:cs typeface="Times New Roman"/>
              </a:rPr>
              <a:t> superior?</a:t>
            </a:r>
            <a:r>
              <a:rPr lang="en-US" sz="2400" i="1" dirty="0">
                <a:solidFill>
                  <a:schemeClr val="accent1">
                    <a:lumMod val="75000"/>
                  </a:schemeClr>
                </a:solidFill>
                <a:latin typeface="Avenir Book"/>
                <a:ea typeface="Calibri"/>
                <a:cs typeface="Times New Roman"/>
              </a:rPr>
              <a:t> </a:t>
            </a:r>
            <a:endParaRPr dirty="0"/>
          </a:p>
          <a:p>
            <a:pPr marL="0" marR="0">
              <a:defRPr/>
            </a:pPr>
            <a:r>
              <a:rPr lang="en-US" sz="2400" u="sng" dirty="0" err="1">
                <a:solidFill>
                  <a:schemeClr val="accent1">
                    <a:lumMod val="75000"/>
                  </a:schemeClr>
                </a:solidFill>
                <a:latin typeface="Avenir Book"/>
                <a:ea typeface="Calibri"/>
                <a:cs typeface="Times New Roman"/>
              </a:rPr>
              <a:t>Femeile</a:t>
            </a:r>
            <a:r>
              <a:rPr lang="en-US" sz="2400" u="sng" dirty="0">
                <a:solidFill>
                  <a:schemeClr val="accent1">
                    <a:lumMod val="75000"/>
                  </a:schemeClr>
                </a:solidFill>
                <a:latin typeface="Avenir Book"/>
                <a:ea typeface="Calibri"/>
                <a:cs typeface="Times New Roman"/>
              </a:rPr>
              <a:t> </a:t>
            </a:r>
            <a:r>
              <a:rPr lang="en-US" sz="2400" dirty="0">
                <a:solidFill>
                  <a:schemeClr val="accent1">
                    <a:lumMod val="75000"/>
                  </a:schemeClr>
                </a:solidFill>
                <a:latin typeface="Avenir Book"/>
                <a:ea typeface="Calibri"/>
                <a:cs typeface="Times New Roman"/>
              </a:rPr>
              <a:t>sunt </a:t>
            </a:r>
            <a:r>
              <a:rPr lang="en-US" sz="2400" dirty="0" err="1">
                <a:solidFill>
                  <a:schemeClr val="accent1">
                    <a:lumMod val="75000"/>
                  </a:schemeClr>
                </a:solidFill>
                <a:latin typeface="Avenir Book"/>
                <a:ea typeface="Calibri"/>
                <a:cs typeface="Times New Roman"/>
              </a:rPr>
              <a:t>infinit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mai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bune</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decât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bărbații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în</a:t>
            </a:r>
            <a:r>
              <a:rPr lang="en-US" sz="2400" dirty="0">
                <a:solidFill>
                  <a:schemeClr val="accent1">
                    <a:lumMod val="75000"/>
                  </a:schemeClr>
                </a:solidFill>
                <a:latin typeface="Avenir Book"/>
                <a:ea typeface="Calibri"/>
                <a:cs typeface="Times New Roman"/>
              </a:rPr>
              <a:t> a fi </a:t>
            </a:r>
            <a:r>
              <a:rPr lang="en-US" sz="2400" dirty="0" err="1">
                <a:solidFill>
                  <a:schemeClr val="accent1">
                    <a:lumMod val="75000"/>
                  </a:schemeClr>
                </a:solidFill>
                <a:latin typeface="Avenir Book"/>
                <a:ea typeface="Calibri"/>
                <a:cs typeface="Times New Roman"/>
              </a:rPr>
              <a:t>femei</a:t>
            </a:r>
            <a:r>
              <a:rPr lang="en-US" sz="2400" dirty="0">
                <a:solidFill>
                  <a:schemeClr val="accent1">
                    <a:lumMod val="75000"/>
                  </a:schemeClr>
                </a:solidFill>
                <a:latin typeface="Avenir Book"/>
                <a:ea typeface="Calibri"/>
                <a:cs typeface="Times New Roman"/>
              </a:rPr>
              <a:t>. </a:t>
            </a:r>
            <a:endParaRPr lang="en-US" sz="2400" i="1" dirty="0">
              <a:solidFill>
                <a:schemeClr val="accent1">
                  <a:lumMod val="75000"/>
                </a:schemeClr>
              </a:solidFill>
              <a:latin typeface="Avenir Book"/>
              <a:ea typeface="Calibri"/>
              <a:cs typeface="Times New Roman"/>
            </a:endParaRPr>
          </a:p>
          <a:p>
            <a:pPr marL="0" marR="0">
              <a:defRPr/>
            </a:pPr>
            <a:r>
              <a:rPr lang="en-US" sz="2400" dirty="0" err="1">
                <a:solidFill>
                  <a:schemeClr val="accent1">
                    <a:lumMod val="75000"/>
                  </a:schemeClr>
                </a:solidFill>
                <a:latin typeface="Avenir Book"/>
                <a:ea typeface="Calibri"/>
                <a:cs typeface="Times New Roman"/>
              </a:rPr>
              <a:t>Bărbații</a:t>
            </a:r>
            <a:r>
              <a:rPr lang="en-US" sz="2400" dirty="0">
                <a:solidFill>
                  <a:schemeClr val="accent1">
                    <a:lumMod val="75000"/>
                  </a:schemeClr>
                </a:solidFill>
                <a:latin typeface="Avenir Book"/>
                <a:ea typeface="Calibri"/>
                <a:cs typeface="Times New Roman"/>
              </a:rPr>
              <a:t> sunt </a:t>
            </a:r>
            <a:r>
              <a:rPr lang="en-US" sz="2400" dirty="0" err="1">
                <a:solidFill>
                  <a:schemeClr val="accent1">
                    <a:lumMod val="75000"/>
                  </a:schemeClr>
                </a:solidFill>
                <a:latin typeface="Avenir Book"/>
                <a:ea typeface="Calibri"/>
                <a:cs typeface="Times New Roman"/>
              </a:rPr>
              <a:t>infinit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superiori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femeilor</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în</a:t>
            </a:r>
            <a:r>
              <a:rPr lang="en-US" sz="2400" dirty="0">
                <a:solidFill>
                  <a:schemeClr val="accent1">
                    <a:lumMod val="75000"/>
                  </a:schemeClr>
                </a:solidFill>
                <a:latin typeface="Avenir Book"/>
                <a:ea typeface="Calibri"/>
                <a:cs typeface="Times New Roman"/>
              </a:rPr>
              <a:t> a fi </a:t>
            </a:r>
            <a:r>
              <a:rPr lang="en-US" sz="2400" u="sng" dirty="0" err="1">
                <a:solidFill>
                  <a:schemeClr val="accent1">
                    <a:lumMod val="75000"/>
                  </a:schemeClr>
                </a:solidFill>
                <a:latin typeface="Avenir Book"/>
                <a:ea typeface="Calibri"/>
                <a:cs typeface="Times New Roman"/>
              </a:rPr>
              <a:t>bărbați</a:t>
            </a:r>
            <a:r>
              <a:rPr lang="en-US" sz="2400" dirty="0">
                <a:solidFill>
                  <a:schemeClr val="accent1">
                    <a:lumMod val="75000"/>
                  </a:schemeClr>
                </a:solidFill>
                <a:latin typeface="Avenir Book"/>
                <a:ea typeface="Calibri"/>
                <a:cs typeface="Times New Roman"/>
              </a:rPr>
              <a:t>.  </a:t>
            </a:r>
            <a:endParaRPr dirty="0"/>
          </a:p>
          <a:p>
            <a:pPr marL="0" marR="0">
              <a:defRPr/>
            </a:pPr>
            <a:r>
              <a:rPr lang="en-US" sz="2400" dirty="0" err="1">
                <a:solidFill>
                  <a:schemeClr val="accent1">
                    <a:lumMod val="75000"/>
                  </a:schemeClr>
                </a:solidFill>
                <a:latin typeface="Avenir Book"/>
                <a:ea typeface="Calibri"/>
                <a:cs typeface="Times New Roman"/>
              </a:rPr>
              <a:t>Când</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Dumnezeu</a:t>
            </a:r>
            <a:r>
              <a:rPr lang="en-US" sz="2400" dirty="0">
                <a:solidFill>
                  <a:schemeClr val="accent1">
                    <a:lumMod val="75000"/>
                  </a:schemeClr>
                </a:solidFill>
                <a:latin typeface="Avenir Book"/>
                <a:ea typeface="Calibri"/>
                <a:cs typeface="Times New Roman"/>
              </a:rPr>
              <a:t> a </a:t>
            </a:r>
            <a:r>
              <a:rPr lang="en-US" sz="2400" dirty="0" err="1">
                <a:solidFill>
                  <a:schemeClr val="accent1">
                    <a:lumMod val="75000"/>
                  </a:schemeClr>
                </a:solidFill>
                <a:latin typeface="Avenir Book"/>
                <a:ea typeface="Calibri"/>
                <a:cs typeface="Times New Roman"/>
              </a:rPr>
              <a:t>dus</a:t>
            </a:r>
            <a:r>
              <a:rPr lang="en-US" sz="2400" dirty="0">
                <a:solidFill>
                  <a:schemeClr val="accent1">
                    <a:lumMod val="75000"/>
                  </a:schemeClr>
                </a:solidFill>
                <a:latin typeface="Avenir Book"/>
                <a:ea typeface="Calibri"/>
                <a:cs typeface="Times New Roman"/>
              </a:rPr>
              <a:t>-o pe Eva la Adam, Adam a </a:t>
            </a:r>
            <a:r>
              <a:rPr lang="en-US" sz="2400" dirty="0" err="1">
                <a:solidFill>
                  <a:schemeClr val="accent1">
                    <a:lumMod val="75000"/>
                  </a:schemeClr>
                </a:solidFill>
                <a:latin typeface="Avenir Book"/>
                <a:ea typeface="Calibri"/>
                <a:cs typeface="Times New Roman"/>
              </a:rPr>
              <a:t>plăcut</a:t>
            </a:r>
            <a:r>
              <a:rPr lang="en-US" sz="2400" dirty="0">
                <a:solidFill>
                  <a:schemeClr val="accent1">
                    <a:lumMod val="75000"/>
                  </a:schemeClr>
                </a:solidFill>
                <a:latin typeface="Avenir Book"/>
                <a:ea typeface="Calibri"/>
                <a:cs typeface="Times New Roman"/>
              </a:rPr>
              <a:t>-o nu </a:t>
            </a:r>
            <a:r>
              <a:rPr lang="en-US" sz="2400" dirty="0" err="1">
                <a:solidFill>
                  <a:schemeClr val="accent1">
                    <a:lumMod val="75000"/>
                  </a:schemeClr>
                </a:solidFill>
                <a:latin typeface="Avenir Book"/>
                <a:ea typeface="Calibri"/>
                <a:cs typeface="Times New Roman"/>
              </a:rPr>
              <a:t>numai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pentru</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că</a:t>
            </a:r>
            <a:r>
              <a:rPr lang="en-US" sz="2400" dirty="0">
                <a:solidFill>
                  <a:schemeClr val="accent1">
                    <a:lumMod val="75000"/>
                  </a:schemeClr>
                </a:solidFill>
                <a:latin typeface="Avenir Book"/>
                <a:ea typeface="Calibri"/>
                <a:cs typeface="Times New Roman"/>
              </a:rPr>
              <a:t> era ca </a:t>
            </a:r>
            <a:r>
              <a:rPr lang="en-US" sz="2400" dirty="0" err="1">
                <a:solidFill>
                  <a:schemeClr val="accent1">
                    <a:lumMod val="75000"/>
                  </a:schemeClr>
                </a:solidFill>
                <a:latin typeface="Avenir Book"/>
                <a:ea typeface="Calibri"/>
                <a:cs typeface="Times New Roman"/>
              </a:rPr>
              <a:t>el</a:t>
            </a:r>
            <a:r>
              <a:rPr lang="en-US" sz="2400" dirty="0">
                <a:solidFill>
                  <a:schemeClr val="accent1">
                    <a:lumMod val="75000"/>
                  </a:schemeClr>
                </a:solidFill>
                <a:latin typeface="Avenir Book"/>
                <a:ea typeface="Calibri"/>
                <a:cs typeface="Times New Roman"/>
              </a:rPr>
              <a:t>, ci </a:t>
            </a:r>
            <a:r>
              <a:rPr lang="en-US" sz="2400" dirty="0" err="1">
                <a:solidFill>
                  <a:schemeClr val="accent1">
                    <a:lumMod val="75000"/>
                  </a:schemeClr>
                </a:solidFill>
                <a:latin typeface="Avenir Book"/>
                <a:ea typeface="Calibri"/>
                <a:cs typeface="Times New Roman"/>
              </a:rPr>
              <a:t>și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pentru</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că</a:t>
            </a:r>
            <a:r>
              <a:rPr lang="en-US" sz="2400" dirty="0">
                <a:solidFill>
                  <a:schemeClr val="accent1">
                    <a:lumMod val="75000"/>
                  </a:schemeClr>
                </a:solidFill>
                <a:latin typeface="Avenir Book"/>
                <a:ea typeface="Calibri"/>
                <a:cs typeface="Times New Roman"/>
              </a:rPr>
              <a:t> NU era ca el. </a:t>
            </a:r>
            <a:endParaRPr lang="pt-B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6" y="306991"/>
            <a:ext cx="7198606" cy="1325563"/>
          </a:xfrm>
        </p:spPr>
        <p:txBody>
          <a:bodyPr>
            <a:normAutofit/>
          </a:bodyPr>
          <a:lstStyle/>
          <a:p>
            <a:pPr>
              <a:defRPr/>
            </a:pPr>
            <a:r>
              <a:rPr lang="en-US" sz="3600" b="1" dirty="0">
                <a:solidFill>
                  <a:schemeClr val="bg1">
                    <a:lumMod val="95000"/>
                  </a:schemeClr>
                </a:solidFill>
                <a:latin typeface="Avenir Book"/>
                <a:ea typeface="Calibri"/>
                <a:cs typeface="Times New Roman"/>
              </a:rPr>
              <a:t>Cum </a:t>
            </a:r>
            <a:r>
              <a:rPr lang="en-US" sz="3600" b="1" dirty="0" err="1">
                <a:solidFill>
                  <a:schemeClr val="bg1">
                    <a:lumMod val="95000"/>
                  </a:schemeClr>
                </a:solidFill>
                <a:latin typeface="Avenir Book"/>
                <a:ea typeface="Calibri"/>
                <a:cs typeface="Times New Roman"/>
              </a:rPr>
              <a:t>suntem</a:t>
            </a:r>
            <a:r>
              <a:rPr lang="en-US" sz="3600" b="1" dirty="0">
                <a:solidFill>
                  <a:schemeClr val="bg1">
                    <a:lumMod val="95000"/>
                  </a:schemeClr>
                </a:solidFill>
                <a:latin typeface="Avenir Book"/>
                <a:ea typeface="Calibri"/>
                <a:cs typeface="Times New Roman"/>
              </a:rPr>
              <a:t> </a:t>
            </a:r>
            <a:r>
              <a:rPr lang="en-US" sz="3600" b="1" dirty="0" err="1">
                <a:solidFill>
                  <a:schemeClr val="bg1">
                    <a:lumMod val="95000"/>
                  </a:schemeClr>
                </a:solidFill>
                <a:latin typeface="Avenir Book"/>
                <a:ea typeface="Calibri"/>
                <a:cs typeface="Times New Roman"/>
              </a:rPr>
              <a:t>noi</a:t>
            </a:r>
            <a:r>
              <a:rPr lang="en-US" sz="3600" b="1" dirty="0">
                <a:solidFill>
                  <a:schemeClr val="bg1">
                    <a:lumMod val="95000"/>
                  </a:schemeClr>
                </a:solidFill>
                <a:latin typeface="Avenir Book"/>
                <a:ea typeface="Calibri"/>
                <a:cs typeface="Times New Roman"/>
              </a:rPr>
              <a:t> </a:t>
            </a:r>
            <a:r>
              <a:rPr lang="en-US" sz="3600" b="1" dirty="0" err="1">
                <a:solidFill>
                  <a:schemeClr val="bg1">
                    <a:lumMod val="95000"/>
                  </a:schemeClr>
                </a:solidFill>
                <a:latin typeface="Avenir Book"/>
                <a:ea typeface="Calibri"/>
                <a:cs typeface="Times New Roman"/>
              </a:rPr>
              <a:t>diferiți</a:t>
            </a:r>
            <a:r>
              <a:rPr lang="en-US" sz="3600" b="1" dirty="0">
                <a:solidFill>
                  <a:schemeClr val="bg1">
                    <a:lumMod val="95000"/>
                  </a:schemeClr>
                </a:solidFill>
                <a:latin typeface="Avenir Book"/>
                <a:ea typeface="Calibri"/>
                <a:cs typeface="Times New Roman"/>
              </a:rPr>
              <a:t>?</a:t>
            </a:r>
            <a:br>
              <a:rPr lang="en-US" sz="3600" b="1" dirty="0">
                <a:solidFill>
                  <a:schemeClr val="bg1">
                    <a:lumMod val="95000"/>
                  </a:schemeClr>
                </a:solidFill>
                <a:latin typeface="Avenir Book"/>
                <a:ea typeface="Calibri"/>
                <a:cs typeface="Times New Roman"/>
              </a:rPr>
            </a:br>
            <a:r>
              <a:rPr lang="en-US" sz="3600" b="1" dirty="0">
                <a:solidFill>
                  <a:schemeClr val="bg1">
                    <a:lumMod val="95000"/>
                  </a:schemeClr>
                </a:solidFill>
                <a:latin typeface="Avenir Book"/>
                <a:ea typeface="Calibri"/>
                <a:cs typeface="Times New Roman"/>
              </a:rPr>
              <a:t> </a:t>
            </a:r>
            <a:endParaRPr lang="pt-BR" sz="3600" b="1" dirty="0">
              <a:solidFill>
                <a:schemeClr val="bg1">
                  <a:lumMod val="95000"/>
                </a:schemeClr>
              </a:solidFill>
              <a:latin typeface="Montserrat Light"/>
            </a:endParaRPr>
          </a:p>
        </p:txBody>
      </p:sp>
      <p:sp>
        <p:nvSpPr>
          <p:cNvPr id="3" name="Content Placeholder 2"/>
          <p:cNvSpPr>
            <a:spLocks noGrp="1"/>
          </p:cNvSpPr>
          <p:nvPr>
            <p:ph idx="1"/>
          </p:nvPr>
        </p:nvSpPr>
        <p:spPr bwMode="auto">
          <a:xfrm>
            <a:off x="265546" y="2001115"/>
            <a:ext cx="9959109" cy="4549893"/>
          </a:xfrm>
        </p:spPr>
        <p:txBody>
          <a:bodyPr>
            <a:normAutofit fontScale="92500" lnSpcReduction="10000"/>
          </a:bodyPr>
          <a:lstStyle/>
          <a:p>
            <a:pPr>
              <a:defRPr/>
            </a:pPr>
            <a:r>
              <a:rPr lang="en-US" sz="2400" dirty="0" err="1">
                <a:solidFill>
                  <a:schemeClr val="accent1">
                    <a:lumMod val="75000"/>
                  </a:schemeClr>
                </a:solidFill>
                <a:latin typeface="Avenir Book"/>
                <a:ea typeface="Calibri"/>
                <a:cs typeface="Times New Roman"/>
              </a:rPr>
              <a:t>Femeile</a:t>
            </a:r>
            <a:r>
              <a:rPr lang="en-US" sz="2400" dirty="0">
                <a:solidFill>
                  <a:schemeClr val="accent1">
                    <a:lumMod val="75000"/>
                  </a:schemeClr>
                </a:solidFill>
                <a:latin typeface="Avenir Book"/>
                <a:ea typeface="Calibri"/>
                <a:cs typeface="Times New Roman"/>
              </a:rPr>
              <a:t> sunt </a:t>
            </a:r>
            <a:r>
              <a:rPr lang="en-US" sz="2400" dirty="0" err="1">
                <a:solidFill>
                  <a:schemeClr val="accent1">
                    <a:lumMod val="75000"/>
                  </a:schemeClr>
                </a:solidFill>
                <a:latin typeface="Avenir Book"/>
                <a:ea typeface="Calibri"/>
                <a:cs typeface="Times New Roman"/>
              </a:rPr>
              <a:t>mai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slabe</a:t>
            </a:r>
            <a:r>
              <a:rPr lang="en-US" sz="2400" dirty="0">
                <a:solidFill>
                  <a:schemeClr val="accent1">
                    <a:lumMod val="75000"/>
                  </a:schemeClr>
                </a:solidFill>
                <a:latin typeface="Avenir Book"/>
                <a:ea typeface="Calibri"/>
                <a:cs typeface="Times New Roman"/>
              </a:rPr>
              <a:t> din </a:t>
            </a:r>
            <a:r>
              <a:rPr lang="en-US" sz="2400" dirty="0" err="1">
                <a:solidFill>
                  <a:schemeClr val="accent1">
                    <a:lumMod val="75000"/>
                  </a:schemeClr>
                </a:solidFill>
                <a:latin typeface="Avenir Book"/>
                <a:ea typeface="Calibri"/>
                <a:cs typeface="Times New Roman"/>
              </a:rPr>
              <a:t>punct</a:t>
            </a:r>
            <a:r>
              <a:rPr lang="en-US" sz="2400" dirty="0">
                <a:solidFill>
                  <a:schemeClr val="accent1">
                    <a:lumMod val="75000"/>
                  </a:schemeClr>
                </a:solidFill>
                <a:latin typeface="Avenir Book"/>
                <a:ea typeface="Calibri"/>
                <a:cs typeface="Times New Roman"/>
              </a:rPr>
              <a:t> de </a:t>
            </a:r>
            <a:r>
              <a:rPr lang="en-US" sz="2400" dirty="0" err="1">
                <a:solidFill>
                  <a:schemeClr val="accent1">
                    <a:lumMod val="75000"/>
                  </a:schemeClr>
                </a:solidFill>
                <a:latin typeface="Avenir Book"/>
                <a:ea typeface="Calibri"/>
                <a:cs typeface="Times New Roman"/>
              </a:rPr>
              <a:t>vedere</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fizic</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decât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bărbații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acest</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lucru</a:t>
            </a:r>
            <a:r>
              <a:rPr lang="en-US" sz="2400" dirty="0">
                <a:solidFill>
                  <a:schemeClr val="accent1">
                    <a:lumMod val="75000"/>
                  </a:schemeClr>
                </a:solidFill>
                <a:latin typeface="Avenir Book"/>
                <a:ea typeface="Calibri"/>
                <a:cs typeface="Times New Roman"/>
              </a:rPr>
              <a:t> se </a:t>
            </a:r>
            <a:r>
              <a:rPr lang="en-US" sz="2400" dirty="0" err="1">
                <a:solidFill>
                  <a:schemeClr val="accent1">
                    <a:lumMod val="75000"/>
                  </a:schemeClr>
                </a:solidFill>
                <a:latin typeface="Avenir Book"/>
                <a:ea typeface="Calibri"/>
                <a:cs typeface="Times New Roman"/>
              </a:rPr>
              <a:t>datorează</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faptului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că</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Dumnezeu</a:t>
            </a:r>
            <a:r>
              <a:rPr lang="en-US" sz="2400" dirty="0">
                <a:solidFill>
                  <a:schemeClr val="accent1">
                    <a:lumMod val="75000"/>
                  </a:schemeClr>
                </a:solidFill>
                <a:latin typeface="Avenir Book"/>
                <a:ea typeface="Calibri"/>
                <a:cs typeface="Times New Roman"/>
              </a:rPr>
              <a:t> l-a </a:t>
            </a:r>
            <a:r>
              <a:rPr lang="en-US" sz="2400" dirty="0" err="1">
                <a:solidFill>
                  <a:schemeClr val="accent1">
                    <a:lumMod val="75000"/>
                  </a:schemeClr>
                </a:solidFill>
                <a:latin typeface="Avenir Book"/>
                <a:ea typeface="Calibri"/>
                <a:cs typeface="Times New Roman"/>
              </a:rPr>
              <a:t>făcut</a:t>
            </a:r>
            <a:r>
              <a:rPr lang="en-US" sz="2400" dirty="0">
                <a:solidFill>
                  <a:schemeClr val="accent1">
                    <a:lumMod val="75000"/>
                  </a:schemeClr>
                </a:solidFill>
                <a:latin typeface="Avenir Book"/>
                <a:ea typeface="Calibri"/>
                <a:cs typeface="Times New Roman"/>
              </a:rPr>
              <a:t> pe Adam cu o </a:t>
            </a:r>
            <a:r>
              <a:rPr lang="en-US" sz="2400" dirty="0" err="1">
                <a:solidFill>
                  <a:schemeClr val="accent1">
                    <a:lumMod val="75000"/>
                  </a:schemeClr>
                </a:solidFill>
                <a:latin typeface="Avenir Book"/>
                <a:ea typeface="Calibri"/>
                <a:cs typeface="Times New Roman"/>
              </a:rPr>
              <a:t>structură</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fizică</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mai</a:t>
            </a:r>
            <a:r>
              <a:rPr lang="en-US" sz="2400" dirty="0">
                <a:solidFill>
                  <a:schemeClr val="accent1">
                    <a:lumMod val="75000"/>
                  </a:schemeClr>
                </a:solidFill>
                <a:latin typeface="Avenir Book"/>
                <a:ea typeface="Calibri"/>
                <a:cs typeface="Times New Roman"/>
              </a:rPr>
              <a:t> </a:t>
            </a:r>
            <a:r>
              <a:rPr lang="en-US" sz="2400" dirty="0" err="1">
                <a:solidFill>
                  <a:schemeClr val="accent1">
                    <a:lumMod val="75000"/>
                  </a:schemeClr>
                </a:solidFill>
                <a:latin typeface="Avenir Book"/>
                <a:ea typeface="Calibri"/>
                <a:cs typeface="Times New Roman"/>
              </a:rPr>
              <a:t>puternică</a:t>
            </a:r>
            <a:r>
              <a:rPr lang="en-US" sz="2400" dirty="0">
                <a:solidFill>
                  <a:schemeClr val="accent1">
                    <a:lumMod val="75000"/>
                  </a:schemeClr>
                </a:solidFill>
                <a:latin typeface="Avenir Book"/>
                <a:ea typeface="Calibri"/>
                <a:cs typeface="Times New Roman"/>
              </a:rPr>
              <a:t>.</a:t>
            </a:r>
            <a:endParaRPr dirty="0"/>
          </a:p>
          <a:p>
            <a:pPr>
              <a:defRPr/>
            </a:pP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mod natural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masă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musculară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400" dirty="0">
                <a:solidFill>
                  <a:schemeClr val="accent1">
                    <a:lumMod val="75000"/>
                  </a:schemeClr>
                </a:solidFill>
                <a:effectLst/>
                <a:latin typeface="Avenir Book" panose="02000503020000020003" pitchFamily="2" charset="0"/>
              </a:rPr>
              <a:t> </a:t>
            </a:r>
            <a:r>
              <a:rPr lang="en-US" sz="2400" i="1" dirty="0">
                <a:solidFill>
                  <a:schemeClr val="accent1">
                    <a:lumMod val="75000"/>
                  </a:schemeClr>
                </a:solidFill>
                <a:latin typeface="Avenir Book" panose="02000503020000020003" pitchFamily="2" charset="0"/>
                <a:ea typeface="Calibri"/>
                <a:cs typeface="Times New Roman"/>
              </a:rPr>
              <a:t> </a:t>
            </a:r>
            <a:endParaRPr sz="2400" dirty="0">
              <a:solidFill>
                <a:schemeClr val="accent1">
                  <a:lumMod val="75000"/>
                </a:schemeClr>
              </a:solidFill>
              <a:latin typeface="Avenir Book" panose="02000503020000020003" pitchFamily="2" charset="0"/>
            </a:endParaRPr>
          </a:p>
          <a:p>
            <a:pPr>
              <a:defRPr/>
            </a:pPr>
            <a:r>
              <a:rPr lang="en-US" sz="24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Bărbații</a:t>
            </a:r>
            <a:r>
              <a:rPr lang="en-US" sz="24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au cu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aproape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50%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mult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sânge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RO" sz="2400" dirty="0">
                <a:solidFill>
                  <a:schemeClr val="accent1">
                    <a:lumMod val="75000"/>
                  </a:schemeClr>
                </a:solidFill>
                <a:effectLst/>
              </a:rPr>
              <a:t> </a:t>
            </a:r>
            <a:r>
              <a:rPr lang="en-US" sz="2400" dirty="0">
                <a:solidFill>
                  <a:schemeClr val="accent1">
                    <a:lumMod val="75000"/>
                  </a:schemeClr>
                </a:solidFill>
                <a:latin typeface="Avenir Book"/>
                <a:ea typeface="Calibri"/>
                <a:cs typeface="Times New Roman"/>
              </a:rPr>
              <a:t>.</a:t>
            </a:r>
            <a:r>
              <a:rPr lang="en-US" sz="2400" i="1" dirty="0">
                <a:solidFill>
                  <a:schemeClr val="accent1">
                    <a:lumMod val="75000"/>
                  </a:schemeClr>
                </a:solidFill>
                <a:latin typeface="Avenir Book"/>
                <a:ea typeface="Calibri"/>
                <a:cs typeface="Times New Roman"/>
              </a:rPr>
              <a:t> </a:t>
            </a:r>
            <a:endParaRPr sz="2400" dirty="0">
              <a:solidFill>
                <a:schemeClr val="accent1">
                  <a:lumMod val="75000"/>
                </a:schemeClr>
              </a:solidFill>
            </a:endParaRPr>
          </a:p>
          <a:p>
            <a:pPr>
              <a:defRPr/>
            </a:pPr>
            <a:r>
              <a:rPr lang="en-US" sz="24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B</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ărbații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o capacitate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pulmonară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mare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latin typeface="Avenir Book" panose="02000503020000020003" pitchFamily="2" charset="0"/>
                <a:ea typeface="Calibri"/>
                <a:cs typeface="Times New Roman"/>
              </a:rPr>
              <a:t>.</a:t>
            </a:r>
            <a:r>
              <a:rPr lang="en-US" sz="2400" i="1" dirty="0">
                <a:solidFill>
                  <a:schemeClr val="accent1">
                    <a:lumMod val="75000"/>
                  </a:schemeClr>
                </a:solidFill>
                <a:latin typeface="Avenir Book" panose="02000503020000020003" pitchFamily="2" charset="0"/>
                <a:ea typeface="Calibri"/>
                <a:cs typeface="Times New Roman"/>
              </a:rPr>
              <a:t> </a:t>
            </a:r>
            <a:endParaRPr sz="2400" dirty="0">
              <a:solidFill>
                <a:schemeClr val="accent1">
                  <a:lumMod val="75000"/>
                </a:schemeClr>
              </a:solidFill>
              <a:latin typeface="Avenir Book" panose="02000503020000020003" pitchFamily="2" charset="0"/>
            </a:endParaRPr>
          </a:p>
          <a:p>
            <a:pPr>
              <a:defRPr/>
            </a:pPr>
            <a:r>
              <a:rPr lang="en-US" sz="24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B</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ărbații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o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cerere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mare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oxigen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țesuturile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datorită</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masei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musculare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mari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astfel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diametrul</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vaselor</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sânge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mare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US" sz="24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24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a:defRPr/>
            </a:pPr>
            <a:endParaRPr lang="en-US" sz="2400" i="1" dirty="0">
              <a:solidFill>
                <a:schemeClr val="accent1">
                  <a:lumMod val="75000"/>
                </a:schemeClr>
              </a:solidFill>
              <a:latin typeface="Avenir Book" panose="02000503020000020003" pitchFamily="2" charset="0"/>
              <a:ea typeface="Calibri"/>
              <a:cs typeface="Times New Roman"/>
            </a:endParaRPr>
          </a:p>
          <a:p>
            <a:pPr marL="0" marR="0" indent="0">
              <a:buNone/>
              <a:defRPr/>
            </a:pP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Cu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toate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acestea</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doar</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slabe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din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punct</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vedere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fizic</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înseamnă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sunt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inferioare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Mătasea</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slabă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decât</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pânza</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a:t>
            </a:r>
            <a:r>
              <a:rPr lang="en-US" sz="24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inferioară</a:t>
            </a:r>
            <a:r>
              <a:rPr lang="en-US" sz="24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US" sz="2400" b="1" dirty="0">
              <a:solidFill>
                <a:schemeClr val="accent1">
                  <a:lumMod val="75000"/>
                </a:schemeClr>
              </a:solidFill>
              <a:latin typeface="Avenir Book"/>
              <a:ea typeface="Calibri"/>
              <a:cs typeface="Times New Roman"/>
            </a:endParaRPr>
          </a:p>
          <a:p>
            <a:pPr marL="0" indent="0">
              <a:buNone/>
              <a:defRPr/>
            </a:pPr>
            <a:endParaRPr lang="pt-B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6938818" cy="1325563"/>
          </a:xfrm>
        </p:spPr>
        <p:txBody>
          <a:bodyPr>
            <a:normAutofit/>
          </a:bodyPr>
          <a:lstStyle/>
          <a:p>
            <a:pPr>
              <a:defRPr/>
            </a:pPr>
            <a:r>
              <a:rPr lang="en-US" sz="3600" i="1" dirty="0" err="1">
                <a:solidFill>
                  <a:schemeClr val="bg1">
                    <a:lumMod val="95000"/>
                  </a:schemeClr>
                </a:solidFill>
                <a:latin typeface="Avenir Book"/>
                <a:ea typeface="Calibri"/>
                <a:cs typeface="Times New Roman"/>
              </a:rPr>
              <a:t>Suntem</a:t>
            </a:r>
            <a:r>
              <a:rPr lang="en-US" sz="3600" i="1" dirty="0">
                <a:solidFill>
                  <a:schemeClr val="bg1">
                    <a:lumMod val="95000"/>
                  </a:schemeClr>
                </a:solidFill>
                <a:latin typeface="Avenir Book"/>
                <a:ea typeface="Calibri"/>
                <a:cs typeface="Times New Roman"/>
              </a:rPr>
              <a:t> </a:t>
            </a:r>
            <a:r>
              <a:rPr lang="en-US" sz="3600" i="1" dirty="0" err="1">
                <a:solidFill>
                  <a:schemeClr val="bg1">
                    <a:lumMod val="95000"/>
                  </a:schemeClr>
                </a:solidFill>
                <a:latin typeface="Avenir Book"/>
                <a:ea typeface="Calibri"/>
                <a:cs typeface="Times New Roman"/>
              </a:rPr>
              <a:t>diferiți</a:t>
            </a:r>
            <a:r>
              <a:rPr lang="en-US" sz="3600" i="1" dirty="0">
                <a:solidFill>
                  <a:schemeClr val="bg1">
                    <a:lumMod val="95000"/>
                  </a:schemeClr>
                </a:solidFill>
                <a:latin typeface="Avenir Book"/>
                <a:ea typeface="Calibri"/>
                <a:cs typeface="Times New Roman"/>
              </a:rPr>
              <a:t> la </a:t>
            </a:r>
            <a:r>
              <a:rPr lang="en-US" sz="3600" i="1" dirty="0" err="1">
                <a:solidFill>
                  <a:schemeClr val="bg1">
                    <a:lumMod val="95000"/>
                  </a:schemeClr>
                </a:solidFill>
                <a:latin typeface="Avenir Book"/>
                <a:ea typeface="Calibri"/>
                <a:cs typeface="Times New Roman"/>
              </a:rPr>
              <a:t>nivel</a:t>
            </a:r>
            <a:r>
              <a:rPr lang="en-US" sz="3600" i="1" dirty="0">
                <a:solidFill>
                  <a:schemeClr val="bg1">
                    <a:lumMod val="95000"/>
                  </a:schemeClr>
                </a:solidFill>
                <a:latin typeface="Avenir Book"/>
                <a:ea typeface="Calibri"/>
                <a:cs typeface="Times New Roman"/>
              </a:rPr>
              <a:t> </a:t>
            </a:r>
            <a:r>
              <a:rPr lang="en-US" sz="3600" i="1" dirty="0" err="1">
                <a:solidFill>
                  <a:schemeClr val="bg1">
                    <a:lumMod val="95000"/>
                  </a:schemeClr>
                </a:solidFill>
                <a:latin typeface="Avenir Book"/>
                <a:ea typeface="Calibri"/>
                <a:cs typeface="Times New Roman"/>
              </a:rPr>
              <a:t>celular</a:t>
            </a:r>
            <a:r>
              <a:rPr lang="en-US" sz="3600" i="1" dirty="0">
                <a:solidFill>
                  <a:schemeClr val="bg1">
                    <a:lumMod val="95000"/>
                  </a:schemeClr>
                </a:solidFill>
                <a:latin typeface="Avenir Book"/>
                <a:ea typeface="Calibri"/>
                <a:cs typeface="Times New Roman"/>
              </a:rPr>
              <a:t>! De </a:t>
            </a:r>
            <a:r>
              <a:rPr lang="en-US" sz="3600" i="1" dirty="0" err="1">
                <a:solidFill>
                  <a:schemeClr val="bg1">
                    <a:lumMod val="95000"/>
                  </a:schemeClr>
                </a:solidFill>
                <a:latin typeface="Avenir Book"/>
                <a:ea typeface="Calibri"/>
                <a:cs typeface="Times New Roman"/>
              </a:rPr>
              <a:t>ce</a:t>
            </a:r>
            <a:r>
              <a:rPr lang="en-US" sz="3600" dirty="0">
                <a:solidFill>
                  <a:schemeClr val="bg1">
                    <a:lumMod val="95000"/>
                  </a:schemeClr>
                </a:solidFill>
                <a:latin typeface="Avenir Book"/>
                <a:ea typeface="Calibri"/>
                <a:cs typeface="Times New Roman"/>
              </a:rPr>
              <a:t>? </a:t>
            </a:r>
            <a:endParaRPr lang="pt-BR" sz="3600" dirty="0">
              <a:solidFill>
                <a:schemeClr val="bg1">
                  <a:lumMod val="95000"/>
                </a:schemeClr>
              </a:solidFill>
              <a:latin typeface="Montserrat Light"/>
            </a:endParaRPr>
          </a:p>
        </p:txBody>
      </p:sp>
      <p:sp>
        <p:nvSpPr>
          <p:cNvPr id="3" name="Content Placeholder 2"/>
          <p:cNvSpPr>
            <a:spLocks noGrp="1"/>
          </p:cNvSpPr>
          <p:nvPr>
            <p:ph idx="1"/>
          </p:nvPr>
        </p:nvSpPr>
        <p:spPr bwMode="auto">
          <a:xfrm>
            <a:off x="265547" y="1900516"/>
            <a:ext cx="9959109" cy="4417410"/>
          </a:xfrm>
        </p:spPr>
        <p:txBody>
          <a:bodyPr>
            <a:normAutofit/>
          </a:bodyPr>
          <a:lstStyle/>
          <a:p>
            <a:pPr marL="0" marR="0">
              <a:defRPr/>
            </a:pPr>
            <a:endParaRPr lang="en-US" sz="2400" dirty="0">
              <a:solidFill>
                <a:schemeClr val="accent1">
                  <a:lumMod val="75000"/>
                </a:schemeClr>
              </a:solidFill>
              <a:latin typeface="Avenir Book"/>
              <a:ea typeface="Calibri"/>
              <a:cs typeface="Times New Roman"/>
            </a:endParaRPr>
          </a:p>
          <a:p>
            <a:pPr marL="0" marR="0">
              <a:defRPr/>
            </a:pPr>
            <a:endParaRPr lang="en-US" sz="2400" dirty="0">
              <a:solidFill>
                <a:schemeClr val="accent1">
                  <a:lumMod val="75000"/>
                </a:schemeClr>
              </a:solidFill>
              <a:latin typeface="Avenir Book"/>
              <a:ea typeface="Calibri"/>
              <a:cs typeface="Times New Roman"/>
            </a:endParaRPr>
          </a:p>
          <a:p>
            <a:pPr marL="0" marR="0">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astfel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vrut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protectori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furnizori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sz="2400" dirty="0">
              <a:solidFill>
                <a:schemeClr val="accent1">
                  <a:lumMod val="75000"/>
                </a:schemeClr>
              </a:solidFill>
              <a:latin typeface="Avenir Book" panose="02000503020000020003" pitchFamily="2" charset="0"/>
            </a:endParaRPr>
          </a:p>
          <a:p>
            <a:pPr marL="0" marR="0">
              <a:defRPr/>
            </a:pP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Eva, al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cărei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nume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înseamnă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dătătoare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sau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sursă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viață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fost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creată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pentru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hrăni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iubi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marL="0" marR="0">
              <a:defRPr/>
            </a:pP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Nu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au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decis</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care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vor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avea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copii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le-a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dăruit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femeilor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acest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rol</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pt-BR" dirty="0">
              <a:solidFill>
                <a:schemeClr val="accent1">
                  <a:lumMod val="7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65547" y="217344"/>
            <a:ext cx="5471865" cy="1325563"/>
          </a:xfrm>
        </p:spPr>
        <p:txBody>
          <a:bodyPr>
            <a:normAutofit/>
          </a:bodyPr>
          <a:lstStyle/>
          <a:p>
            <a:pPr algn="ctr">
              <a:defRPr/>
            </a:pPr>
            <a:r>
              <a:rPr lang="en-US" sz="3600" i="1" dirty="0" err="1">
                <a:solidFill>
                  <a:schemeClr val="bg1">
                    <a:lumMod val="95000"/>
                  </a:schemeClr>
                </a:solidFill>
                <a:latin typeface="Avenir Book"/>
                <a:cs typeface="Times New Roman"/>
              </a:rPr>
              <a:t>Suntem</a:t>
            </a:r>
            <a:r>
              <a:rPr lang="en-US" sz="3600" i="1" dirty="0">
                <a:solidFill>
                  <a:schemeClr val="bg1">
                    <a:lumMod val="95000"/>
                  </a:schemeClr>
                </a:solidFill>
                <a:latin typeface="Avenir Book"/>
                <a:cs typeface="Times New Roman"/>
              </a:rPr>
              <a:t> </a:t>
            </a:r>
            <a:r>
              <a:rPr lang="en-US" sz="3600" i="1" dirty="0" err="1">
                <a:solidFill>
                  <a:schemeClr val="bg1">
                    <a:lumMod val="95000"/>
                  </a:schemeClr>
                </a:solidFill>
                <a:latin typeface="Avenir Book"/>
                <a:cs typeface="Times New Roman"/>
              </a:rPr>
              <a:t>diferiți</a:t>
            </a:r>
            <a:endParaRPr lang="pt-BR" sz="3600" dirty="0">
              <a:solidFill>
                <a:schemeClr val="bg1">
                  <a:lumMod val="95000"/>
                </a:schemeClr>
              </a:solidFill>
              <a:latin typeface="Montserrat Light"/>
            </a:endParaRPr>
          </a:p>
        </p:txBody>
      </p:sp>
      <p:sp>
        <p:nvSpPr>
          <p:cNvPr id="3" name="Content Placeholder 2"/>
          <p:cNvSpPr>
            <a:spLocks noGrp="1"/>
          </p:cNvSpPr>
          <p:nvPr>
            <p:ph idx="1"/>
          </p:nvPr>
        </p:nvSpPr>
        <p:spPr bwMode="auto">
          <a:xfrm>
            <a:off x="265547" y="1990164"/>
            <a:ext cx="9959109" cy="4435337"/>
          </a:xfrm>
        </p:spPr>
        <p:txBody>
          <a:bodyPr>
            <a:normAutofit fontScale="92500" lnSpcReduction="10000"/>
          </a:bodyPr>
          <a:lstStyle/>
          <a:p>
            <a:pPr marL="0" marR="0">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procesează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informațiile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diferit</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de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solidFill>
                  <a:schemeClr val="accent1">
                    <a:lumMod val="75000"/>
                  </a:schemeClr>
                </a:solidFill>
                <a:effectLst/>
                <a:latin typeface="Avenir Book" panose="02000503020000020003" pitchFamily="2" charset="0"/>
              </a:rPr>
              <a:t> </a:t>
            </a:r>
            <a:r>
              <a:rPr lang="en-US" i="1" dirty="0">
                <a:solidFill>
                  <a:schemeClr val="accent1">
                    <a:lumMod val="75000"/>
                  </a:schemeClr>
                </a:solidFill>
                <a:latin typeface="Avenir Book" panose="02000503020000020003" pitchFamily="2" charset="0"/>
                <a:ea typeface="Calibri"/>
                <a:cs typeface="Times New Roman"/>
              </a:rPr>
              <a:t> </a:t>
            </a:r>
            <a:endParaRPr dirty="0">
              <a:solidFill>
                <a:schemeClr val="accent1">
                  <a:lumMod val="75000"/>
                </a:schemeClr>
              </a:solidFill>
              <a:latin typeface="Avenir Book" panose="02000503020000020003" pitchFamily="2" charset="0"/>
            </a:endParaRPr>
          </a:p>
          <a:p>
            <a:pPr marL="0" marR="0" indent="0">
              <a:buNone/>
              <a:defRPr/>
            </a:pPr>
            <a:endParaRPr lang="en-US" i="1" dirty="0">
              <a:solidFill>
                <a:schemeClr val="accent1">
                  <a:lumMod val="75000"/>
                </a:schemeClr>
              </a:solidFill>
              <a:latin typeface="Avenir Book"/>
              <a:ea typeface="Calibri"/>
              <a:cs typeface="Times New Roman"/>
            </a:endParaRPr>
          </a:p>
          <a:p>
            <a:pPr marL="0" marR="0">
              <a:defRPr/>
            </a:pP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Studiile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arată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folosesc</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principal,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partea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stângă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creierului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tind</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logici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analitici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gândirea</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lor.</a:t>
            </a:r>
            <a:r>
              <a:rPr lang="en-RO" dirty="0">
                <a:solidFill>
                  <a:schemeClr val="accent1">
                    <a:lumMod val="75000"/>
                  </a:schemeClr>
                </a:solidFill>
                <a:effectLst/>
                <a:latin typeface="Avenir Book" panose="02000503020000020003" pitchFamily="2" charset="0"/>
              </a:rPr>
              <a:t>  </a:t>
            </a:r>
            <a:endParaRPr lang="en-US" dirty="0">
              <a:solidFill>
                <a:schemeClr val="accent1">
                  <a:lumMod val="75000"/>
                </a:schemeClr>
              </a:solidFill>
              <a:latin typeface="Avenir Book" panose="02000503020000020003" pitchFamily="2" charset="0"/>
              <a:ea typeface="Calibri"/>
              <a:cs typeface="Times New Roman"/>
            </a:endParaRPr>
          </a:p>
          <a:p>
            <a:pPr marL="0" marR="0">
              <a:defRPr/>
            </a:pPr>
            <a:r>
              <a:rPr lang="en-US"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F</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emeile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tind</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folosească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ambele</a:t>
            </a:r>
            <a:r>
              <a:rPr lang="en-US"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părți</a:t>
            </a:r>
            <a:r>
              <a:rPr lang="en-US"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ale </a:t>
            </a:r>
            <a:r>
              <a:rPr lang="en-US"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creierului</a:t>
            </a:r>
            <a:r>
              <a:rPr lang="en-US" sz="1800" u="sng" dirty="0">
                <a:solidFill>
                  <a:srgbClr val="000000"/>
                </a:solidFill>
                <a:effectLst/>
                <a:latin typeface="Avenir Book" panose="02000503020000020003" pitchFamily="2" charset="0"/>
                <a:ea typeface="Calibri" panose="020F0502020204030204" pitchFamily="34" charset="0"/>
                <a:cs typeface="Times New Roman" panose="02020603050405020304" pitchFamily="18" charset="0"/>
              </a:rPr>
              <a:t>.</a:t>
            </a:r>
            <a:r>
              <a:rPr lang="en-RO" dirty="0">
                <a:effectLst/>
              </a:rPr>
              <a:t> </a:t>
            </a:r>
          </a:p>
          <a:p>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gândesc</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logic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analitic</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amestecă</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emoțiile</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în</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același</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timp.</a:t>
            </a:r>
            <a:r>
              <a:rPr lang="en-US"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lgn="ctr">
              <a:buNone/>
              <a:defRPr/>
            </a:pPr>
            <a:endParaRPr lang="en-US" b="1" dirty="0">
              <a:solidFill>
                <a:schemeClr val="accent1">
                  <a:lumMod val="75000"/>
                </a:schemeClr>
              </a:solidFill>
              <a:latin typeface="Avenir Book"/>
              <a:ea typeface="Calibri"/>
              <a:cs typeface="Times New Roman"/>
            </a:endParaRPr>
          </a:p>
          <a:p>
            <a:pPr marL="0" indent="0" algn="ctr">
              <a:buNone/>
            </a:pP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ne-a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egali</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dar</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diferiți</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Ar</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trebui</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sărbătorim</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acest</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100"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lucru</a:t>
            </a:r>
            <a:r>
              <a:rPr lang="en-US"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3100"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buNone/>
              <a:defRPr/>
            </a:pPr>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a:blip r:embed="rId2">
            <a:lum/>
          </a:blip>
          <a:srcRect t="980" b="980"/>
          <a:stretch/>
        </a:blipFill>
        <a:effectLst/>
      </p:bgPr>
    </p:bg>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a:xfrm>
            <a:off x="265547" y="1902090"/>
            <a:ext cx="9959109" cy="4351338"/>
          </a:xfrm>
        </p:spPr>
        <p:txBody>
          <a:bodyPr>
            <a:normAutofit lnSpcReduction="10000"/>
          </a:bodyPr>
          <a:lstStyle/>
          <a:p>
            <a:pPr lvl="1">
              <a:buClr>
                <a:srgbClr val="000000"/>
              </a:buClr>
              <a:defRPr/>
            </a:pPr>
            <a:endParaRPr lang="en-CA" sz="2800" dirty="0">
              <a:solidFill>
                <a:schemeClr val="accent1">
                  <a:lumMod val="75000"/>
                </a:schemeClr>
              </a:solidFill>
              <a:latin typeface="Avenir Book"/>
              <a:ea typeface="Calibri"/>
              <a:cs typeface="Times New Roman"/>
            </a:endParaRPr>
          </a:p>
          <a:p>
            <a:pPr lvl="1">
              <a:buClr>
                <a:srgbClr val="000000"/>
              </a:buClr>
              <a:buFont typeface="Arial" panose="020B0604020202020204" pitchFamily="34" charset="0"/>
              <a:buChar char="•"/>
            </a:pP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tind</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atente</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la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detalii</a:t>
            </a:r>
            <a:r>
              <a:rPr lang="en-CA" sz="28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decât</a:t>
            </a:r>
            <a:r>
              <a:rPr lang="en-CA" sz="28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bărbații</a:t>
            </a:r>
            <a:r>
              <a:rPr lang="en-CA" sz="28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a:t>
            </a:r>
            <a:endParaRPr lang="en-RO" sz="2800" dirty="0">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endParaRPr>
          </a:p>
          <a:p>
            <a:pPr lvl="1">
              <a:buClr>
                <a:srgbClr val="000000"/>
              </a:buClr>
            </a:pP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Bărbații</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raportează</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femeile</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CA"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împărtășesc</a:t>
            </a:r>
            <a:r>
              <a:rPr lang="en-CA"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RO"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lvl="1">
              <a:buClr>
                <a:srgbClr val="000000"/>
              </a:buClr>
              <a:defRPr/>
            </a:pP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Cea</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profundă</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nevoie</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unei</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femei</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US" sz="28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iubită</a:t>
            </a:r>
            <a:r>
              <a:rPr lang="en-RO" sz="2800" dirty="0">
                <a:solidFill>
                  <a:schemeClr val="accent1">
                    <a:lumMod val="75000"/>
                  </a:schemeClr>
                </a:solidFill>
                <a:effectLst/>
                <a:latin typeface="Avenir Book" panose="02000503020000020003" pitchFamily="2" charset="0"/>
              </a:rPr>
              <a:t> </a:t>
            </a:r>
            <a:r>
              <a:rPr lang="en-US" sz="2800" dirty="0">
                <a:solidFill>
                  <a:schemeClr val="accent1">
                    <a:lumMod val="75000"/>
                  </a:schemeClr>
                </a:solidFill>
                <a:latin typeface="Avenir Book" panose="02000503020000020003" pitchFamily="2" charset="0"/>
                <a:ea typeface="Calibri"/>
                <a:cs typeface="Times New Roman"/>
              </a:rPr>
              <a:t> </a:t>
            </a:r>
          </a:p>
          <a:p>
            <a:pPr lvl="1">
              <a:buClr>
                <a:srgbClr val="000000"/>
              </a:buClr>
              <a:defRPr/>
            </a:pPr>
            <a:r>
              <a:rPr lang="en-US" sz="2800" dirty="0" err="1">
                <a:solidFill>
                  <a:schemeClr val="accent1">
                    <a:lumMod val="75000"/>
                  </a:schemeClr>
                </a:solidFill>
                <a:latin typeface="Avenir Book" panose="02000503020000020003" pitchFamily="2" charset="0"/>
                <a:ea typeface="Calibri" panose="020F0502020204030204" pitchFamily="34" charset="0"/>
                <a:cs typeface="Times New Roman" panose="02020603050405020304" pitchFamily="18" charset="0"/>
              </a:rPr>
              <a:t>C</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ea</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profundă</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nevoie</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unui</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bărbat</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sz="2800"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fie </a:t>
            </a:r>
            <a:r>
              <a:rPr lang="en-US" sz="28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respectat</a:t>
            </a:r>
            <a:r>
              <a:rPr lang="en-US" sz="28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sz="28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u="sng"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admirat</a:t>
            </a:r>
            <a:r>
              <a:rPr lang="en-US" sz="2800" u="sng"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RO" sz="2800" dirty="0">
                <a:solidFill>
                  <a:schemeClr val="accent1">
                    <a:lumMod val="75000"/>
                  </a:schemeClr>
                </a:solidFill>
                <a:effectLst/>
                <a:latin typeface="Avenir Book" panose="02000503020000020003" pitchFamily="2" charset="0"/>
              </a:rPr>
              <a:t> </a:t>
            </a:r>
          </a:p>
          <a:p>
            <a:pPr lvl="1">
              <a:buClr>
                <a:srgbClr val="000000"/>
              </a:buClr>
              <a:defRPr/>
            </a:pPr>
            <a:endParaRPr lang="en-US" sz="2800" i="1" dirty="0">
              <a:solidFill>
                <a:schemeClr val="accent1">
                  <a:lumMod val="75000"/>
                </a:schemeClr>
              </a:solidFill>
              <a:latin typeface="Avenir Book" panose="02000503020000020003" pitchFamily="2" charset="0"/>
              <a:ea typeface="Calibri"/>
              <a:cs typeface="Times New Roman"/>
            </a:endParaRPr>
          </a:p>
          <a:p>
            <a:pPr marL="0" indent="0" algn="ctr">
              <a:buNone/>
            </a:pP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Niciuna</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nu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este</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mai</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bună</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pur</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și</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simplu</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suntem</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conectați</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diferit</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iar</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Dumnezeu</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ne-a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făcut</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așa</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Ar</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trebui</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sărbătorim</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această</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diferență</a:t>
            </a:r>
            <a:r>
              <a:rPr lang="en-US"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RO" b="1" dirty="0">
              <a:solidFill>
                <a:schemeClr val="accent1">
                  <a:lumMod val="7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marR="0" indent="0">
              <a:buNone/>
              <a:defRPr/>
            </a:pPr>
            <a:endParaRPr lang="en-US" b="1" dirty="0">
              <a:solidFill>
                <a:schemeClr val="accent1">
                  <a:lumMod val="75000"/>
                </a:schemeClr>
              </a:solidFill>
              <a:latin typeface="Calibri"/>
              <a:ea typeface="Calibri"/>
              <a:cs typeface="Times New Roman"/>
            </a:endParaRPr>
          </a:p>
          <a:p>
            <a:pPr marL="0" indent="0">
              <a:buNone/>
              <a:defRPr/>
            </a:pPr>
            <a:endParaRPr lang="pt-BR"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281</TotalTime>
  <Words>3102</Words>
  <Application>Microsoft Macintosh PowerPoint</Application>
  <DocSecurity>0</DocSecurity>
  <PresentationFormat>Widescreen</PresentationFormat>
  <Paragraphs>222</Paragraphs>
  <Slides>38</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38</vt:i4>
      </vt:variant>
    </vt:vector>
  </HeadingPairs>
  <TitlesOfParts>
    <vt:vector size="50" baseType="lpstr">
      <vt:lpstr>Aptos</vt:lpstr>
      <vt:lpstr>Arial</vt:lpstr>
      <vt:lpstr>Avenir</vt:lpstr>
      <vt:lpstr>Avenir Book</vt:lpstr>
      <vt:lpstr>Botanical Flourish - Personal U</vt:lpstr>
      <vt:lpstr>Calibri</vt:lpstr>
      <vt:lpstr>Calibri Light</vt:lpstr>
      <vt:lpstr>Montserrat Light</vt:lpstr>
      <vt:lpstr>Montserrat Medium</vt:lpstr>
      <vt:lpstr>Symbol</vt:lpstr>
      <vt:lpstr>Wingdings</vt:lpstr>
      <vt:lpstr>Office Theme</vt:lpstr>
      <vt:lpstr>PowerPoint Presentation</vt:lpstr>
      <vt:lpstr> CUM definește Dumnezeu ce înseamnă să fii femeie?  </vt:lpstr>
      <vt:lpstr> BĂRBAȚII ȘI FEMEILE </vt:lpstr>
      <vt:lpstr>PowerPoint Presentation</vt:lpstr>
      <vt:lpstr>PowerPoint Presentation</vt:lpstr>
      <vt:lpstr>Cum suntem noi diferiți?  </vt:lpstr>
      <vt:lpstr>Suntem diferiți la nivel celular! De ce? </vt:lpstr>
      <vt:lpstr>Suntem diferiți</vt:lpstr>
      <vt:lpstr>PowerPoint Presentation</vt:lpstr>
      <vt:lpstr>PowerPoint Presentation</vt:lpstr>
      <vt:lpstr>PowerPoint Presentation</vt:lpstr>
      <vt:lpstr> ÎNTREBARE PENTRU DISCUȚIE   </vt:lpstr>
      <vt:lpstr>FEMEIA EVLAVIOASĂ </vt:lpstr>
      <vt:lpstr>    1. O femeie consacrată lui Dumnezeu este neprețuită datorită CARACTERULUI ei     </vt:lpstr>
      <vt:lpstr>PowerPoint Presentation</vt:lpstr>
      <vt:lpstr>PowerPoint Presentation</vt:lpstr>
      <vt:lpstr>PowerPoint Presentation</vt:lpstr>
      <vt:lpstr>PowerPoint Presentation</vt:lpstr>
      <vt:lpstr>.  2. Femeile evlavioase sunt HARNICE.   </vt:lpstr>
      <vt:lpstr>PowerPoint Presentation</vt:lpstr>
      <vt:lpstr>ÎNTREBĂRI PENTRU DISCUȚIE </vt:lpstr>
      <vt:lpstr>ÎNTREBĂRI PENTRU DISCUȚIE </vt:lpstr>
      <vt:lpstr>   3. Femeile evlavioase sunt pline de COMPASIUNE </vt:lpstr>
      <vt:lpstr>PowerPoint Presentation</vt:lpstr>
      <vt:lpstr>ÎNTREBĂRI PENTRU DISCUȚIE </vt:lpstr>
      <vt:lpstr>        4. Femeile evlavioase sunt pline de ÎNCREDERE </vt:lpstr>
      <vt:lpstr>PowerPoint Presentation</vt:lpstr>
      <vt:lpstr> Știați că…?  </vt:lpstr>
      <vt:lpstr>PowerPoint Presentation</vt:lpstr>
      <vt:lpstr>PowerPoint Presentation</vt:lpstr>
      <vt:lpstr>ÎNTREBARE PENTRU DISCUȚIE </vt:lpstr>
      <vt:lpstr>Anna Knight</vt:lpstr>
      <vt:lpstr>PowerPoint Presentation</vt:lpstr>
      <vt:lpstr>PowerPoint Presentation</vt:lpstr>
      <vt:lpstr>       CONCLUZIE &amp; APEL</vt:lpstr>
      <vt:lpstr> </vt:lpstr>
      <vt:lpstr> </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subject/>
  <dc:creator>Erika Miike</dc:creator>
  <cp:keywords/>
  <dc:description/>
  <cp:lastModifiedBy>Lylyana Radu</cp:lastModifiedBy>
  <cp:revision>43</cp:revision>
  <dcterms:created xsi:type="dcterms:W3CDTF">2023-02-14T12:16:54Z</dcterms:created>
  <dcterms:modified xsi:type="dcterms:W3CDTF">2025-02-02T08:29:53Z</dcterms:modified>
  <cp:category/>
  <dc:identifier/>
  <cp:contentStatus/>
  <dc:language/>
  <cp:version/>
</cp:coreProperties>
</file>